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B09CE-D17A-41B2-8117-E5144AB53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17D5B4-F685-40F5-962D-804A5C8A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617073-637C-462C-82EA-9BAFFFCD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F5F52C-1A8A-41C5-B43D-EE6ED40A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6A631-7D96-426C-A5B0-2595FFCB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FF9F5-7E48-40AB-A50F-70150956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BDC9FD-8925-4DB0-B6BD-D04F45883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66E55A-8397-401F-8655-B79A07BD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4D3A7-9848-4BF5-9320-A318EE1E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ACBCA-8E05-472D-958E-58B7D104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2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1BED38-57B0-403B-8E95-348A5F0CA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13DC04-6E5B-4B25-B5BC-2D69A5D05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FFE1F-CB38-43FD-B327-7882A9F6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A5A07-29A2-41AE-8E7B-77B2EE43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F8B55-BEF3-42FB-8AB3-3F10B098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8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969DB-114D-4963-9E6F-DA361DFE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A75376-E49B-46BE-A388-DC56822C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D23A79-649E-4D9A-94BB-06CFF87D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443A2-79F2-4635-BC66-57D32957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7CAE5-8B5F-423E-ACB1-07ECAF82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5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2D993-A05E-4A14-8DE3-1F93D046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D6DCD7-B3E5-47A9-8305-E72D04CA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3FB6F3-6257-445B-BFE4-BFBC4EFD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700AC7-50E1-49E2-930C-E6209F3E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D869A1-C803-4F4B-803E-31E817FB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19EB0-AC9A-4EE7-B67A-1B55B796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B3062-C663-4C6D-9695-4130509F4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5BD974-7D04-4563-8337-1318A42D9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32BB34-8338-42A5-90AD-00CE66F9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9FBC6A-1E15-424B-9D6A-3BC2EB49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9EA81C-ADD8-42DD-B024-D9AD77C3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53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4F578-1B42-4CE1-9ED8-95C95473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122965-F26D-41CB-87B8-C91E7C8F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A7476-D35A-4700-B5CD-BA7A79EA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430517-9D15-41F6-8402-BCD61D120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67E84F-C4B6-41C9-B498-5CB0773A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DFF6C3F-5E40-4F81-AE9B-BE44EB18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ECAD92-FD1A-481B-A99A-F201420E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A2146C-224E-42D3-AFA7-BAA78CA0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0B1D0-FBA2-44C7-AA9C-E6ED7F8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5C1EAD-3F81-4DBB-804D-77F4D4AF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92E3DA-B439-49B3-A272-26BEAC4D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BD67A-D78B-4D47-B2AC-DEB77C1E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AC1E2D-CD6A-4173-83BD-1E5CF815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C18274-36EB-4792-9E0A-04562A5F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1510B1-3976-444E-9674-9231122E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8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D77F3-1E76-47F1-AFF0-EAEEA30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A80C3-BE25-4E9A-8497-30BACB27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E07B8D-6223-4799-B6A7-8F84BAFD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259BD0-C0B4-43FA-8037-9376360E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93139A-7DF1-46B8-9403-7C0FF42F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F0F628-FA32-4A5F-8100-F5149D78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89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E4AD1-D12F-43AE-A495-3F15755A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92D8A8-1C66-48E0-990B-FDE13A17F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55152D-0CFC-47DF-AF43-7E698925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AD638-E2E6-4BEB-875F-2B35D48C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3A3F44-0E11-4BD4-9752-BCA6E57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FFCC23-7B9E-4AF6-909B-1FD33B8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28A561-9703-4806-BCAC-4BA231A2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93FECB-EEC3-4B51-8046-2EFCF289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345B1-F6C7-4287-B41C-66F0FFE89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CA59-4767-47B4-9111-D27ABECBAEEB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1F18B6-B627-4539-AF9D-97A5B2CC8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26A3D-9D1E-4536-B72F-30A7B501C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12C71-3791-48BA-B530-0363362CA0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2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E500E56-B8F3-4D5E-A614-13195B74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D215C1-E28B-4DD6-AE8A-FAD993A20834}"/>
              </a:ext>
            </a:extLst>
          </p:cNvPr>
          <p:cNvSpPr txBox="1"/>
          <p:nvPr/>
        </p:nvSpPr>
        <p:spPr>
          <a:xfrm>
            <a:off x="1" y="292873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TÍTULO DO TRABALHO: SUBTÍTULO, SE HOUVER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954DEC-040A-4372-8E09-C2B89EA39ACB}"/>
              </a:ext>
            </a:extLst>
          </p:cNvPr>
          <p:cNvSpPr txBox="1"/>
          <p:nvPr/>
        </p:nvSpPr>
        <p:spPr>
          <a:xfrm>
            <a:off x="8415130" y="4041913"/>
            <a:ext cx="3631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 do(a) autor(a) principal</a:t>
            </a:r>
          </a:p>
          <a:p>
            <a:r>
              <a:rPr lang="pt-BR" dirty="0"/>
              <a:t>Nome do(a) coautor(a)</a:t>
            </a:r>
          </a:p>
          <a:p>
            <a:r>
              <a:rPr lang="pt-BR" dirty="0"/>
              <a:t>Nome do(a) coautor(a)</a:t>
            </a:r>
          </a:p>
          <a:p>
            <a:endParaRPr lang="pt-BR" dirty="0"/>
          </a:p>
          <a:p>
            <a:r>
              <a:rPr lang="pt-BR" dirty="0"/>
              <a:t>Titulação acadêmica dos(as) autores(as) </a:t>
            </a:r>
          </a:p>
          <a:p>
            <a:endParaRPr lang="pt-BR" dirty="0"/>
          </a:p>
          <a:p>
            <a:r>
              <a:rPr lang="pt-BR" dirty="0"/>
              <a:t>Instituição dos(as) autores(as)</a:t>
            </a:r>
          </a:p>
        </p:txBody>
      </p:sp>
    </p:spTree>
    <p:extLst>
      <p:ext uri="{BB962C8B-B14F-4D97-AF65-F5344CB8AC3E}">
        <p14:creationId xmlns:p14="http://schemas.microsoft.com/office/powerpoint/2010/main" val="258169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9346E6-F301-4504-9EF9-526CD742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2F0EE4-AABB-4B5F-8431-A2C33F2C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Recomendações para uso de Slide/Power Point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200B7-D3D1-4B4A-ACAB-4418C4C8B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uso desse template é opcional;</a:t>
            </a:r>
          </a:p>
          <a:p>
            <a:pPr algn="just"/>
            <a:r>
              <a:rPr lang="pt-BR" dirty="0"/>
              <a:t>Recomendamos utilizar fontes na cor preta, tamanho mínimo 28, para uma melhor visualização da projeção;</a:t>
            </a:r>
          </a:p>
          <a:p>
            <a:pPr algn="just"/>
            <a:r>
              <a:rPr lang="pt-BR" dirty="0"/>
              <a:t>Evite textos longos na projeção da sua apresentação. Dê preferência para frases curtas e objetivas;</a:t>
            </a:r>
          </a:p>
          <a:p>
            <a:pPr algn="just"/>
            <a:r>
              <a:rPr lang="pt-BR" dirty="0"/>
              <a:t>Serão disponibilizados computadores e caixas de som para uso na apresentação;</a:t>
            </a:r>
          </a:p>
          <a:p>
            <a:pPr algn="just"/>
            <a:r>
              <a:rPr lang="pt-BR" dirty="0"/>
              <a:t>Salve o seu arquivo de apresentação em PDF para evitar incompatibilidade de formatos.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72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35E32-6677-4B1F-8A31-DF3C9208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187E6D-55FB-4710-8190-E06EEB96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86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131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Recomendações para uso de Slide/Power 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Zara de Souza</dc:creator>
  <cp:lastModifiedBy>Zara de Souza</cp:lastModifiedBy>
  <cp:revision>8</cp:revision>
  <dcterms:created xsi:type="dcterms:W3CDTF">2018-04-17T18:02:43Z</dcterms:created>
  <dcterms:modified xsi:type="dcterms:W3CDTF">2018-06-05T02:43:34Z</dcterms:modified>
</cp:coreProperties>
</file>