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51120675" cy="2880042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iVCNn7rPl1Ikr81gaT+BzPw5MiK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489"/>
    <a:srgbClr val="0033CC"/>
    <a:srgbClr val="2A17B9"/>
    <a:srgbClr val="280FC1"/>
    <a:srgbClr val="E3F7F9"/>
    <a:srgbClr val="CAEDF2"/>
    <a:srgbClr val="EAF2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C8F9C5-EE79-4F45-AABB-6173A08DCB25}" v="5" dt="2021-08-19T17:32:51"/>
  </p1510:revLst>
</p1510:revInfo>
</file>

<file path=ppt/tableStyles.xml><?xml version="1.0" encoding="utf-8"?>
<a:tblStyleLst xmlns:a="http://schemas.openxmlformats.org/drawingml/2006/main" def="{3D7051FD-FF94-4BF5-8917-39518DE04930}">
  <a:tblStyle styleId="{3D7051FD-FF94-4BF5-8917-39518DE04930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/>
      <a:tcStyle>
        <a:tcBdr>
          <a:bottom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049034-107B-4456-B112-0337FCC961AD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0" d="100"/>
          <a:sy n="20" d="100"/>
        </p:scale>
        <p:origin x="-126" y="-72"/>
      </p:cViewPr>
      <p:guideLst>
        <p:guide orient="horz" pos="9071"/>
        <p:guide pos="161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ábatta Renata Pereira de Brito" userId="b1d3d32dbd36c44f" providerId="LiveId" clId="{64C8F9C5-EE79-4F45-AABB-6173A08DCB25}"/>
    <pc:docChg chg="undo custSel modSld">
      <pc:chgData name="Tábatta Renata Pereira de Brito" userId="b1d3d32dbd36c44f" providerId="LiveId" clId="{64C8F9C5-EE79-4F45-AABB-6173A08DCB25}" dt="2021-08-19T17:39:52.834" v="180" actId="732"/>
      <pc:docMkLst>
        <pc:docMk/>
      </pc:docMkLst>
      <pc:sldChg chg="addSp modSp mod setBg">
        <pc:chgData name="Tábatta Renata Pereira de Brito" userId="b1d3d32dbd36c44f" providerId="LiveId" clId="{64C8F9C5-EE79-4F45-AABB-6173A08DCB25}" dt="2021-08-19T17:39:52.834" v="180" actId="732"/>
        <pc:sldMkLst>
          <pc:docMk/>
          <pc:sldMk cId="0" sldId="256"/>
        </pc:sldMkLst>
        <pc:spChg chg="mod">
          <ac:chgData name="Tábatta Renata Pereira de Brito" userId="b1d3d32dbd36c44f" providerId="LiveId" clId="{64C8F9C5-EE79-4F45-AABB-6173A08DCB25}" dt="2021-08-19T17:38:17.043" v="172" actId="207"/>
          <ac:spMkLst>
            <pc:docMk/>
            <pc:sldMk cId="0" sldId="256"/>
            <ac:spMk id="84" creationId="{00000000-0000-0000-0000-000000000000}"/>
          </ac:spMkLst>
        </pc:spChg>
        <pc:spChg chg="mod">
          <ac:chgData name="Tábatta Renata Pereira de Brito" userId="b1d3d32dbd36c44f" providerId="LiveId" clId="{64C8F9C5-EE79-4F45-AABB-6173A08DCB25}" dt="2021-08-19T17:38:19.899" v="173" actId="207"/>
          <ac:spMkLst>
            <pc:docMk/>
            <pc:sldMk cId="0" sldId="256"/>
            <ac:spMk id="85" creationId="{00000000-0000-0000-0000-000000000000}"/>
          </ac:spMkLst>
        </pc:spChg>
        <pc:spChg chg="mod">
          <ac:chgData name="Tábatta Renata Pereira de Brito" userId="b1d3d32dbd36c44f" providerId="LiveId" clId="{64C8F9C5-EE79-4F45-AABB-6173A08DCB25}" dt="2021-08-19T17:38:32.787" v="177" actId="207"/>
          <ac:spMkLst>
            <pc:docMk/>
            <pc:sldMk cId="0" sldId="256"/>
            <ac:spMk id="86" creationId="{00000000-0000-0000-0000-000000000000}"/>
          </ac:spMkLst>
        </pc:spChg>
        <pc:spChg chg="mod">
          <ac:chgData name="Tábatta Renata Pereira de Brito" userId="b1d3d32dbd36c44f" providerId="LiveId" clId="{64C8F9C5-EE79-4F45-AABB-6173A08DCB25}" dt="2021-08-19T17:38:22.739" v="174" actId="207"/>
          <ac:spMkLst>
            <pc:docMk/>
            <pc:sldMk cId="0" sldId="256"/>
            <ac:spMk id="87" creationId="{00000000-0000-0000-0000-000000000000}"/>
          </ac:spMkLst>
        </pc:spChg>
        <pc:spChg chg="mod">
          <ac:chgData name="Tábatta Renata Pereira de Brito" userId="b1d3d32dbd36c44f" providerId="LiveId" clId="{64C8F9C5-EE79-4F45-AABB-6173A08DCB25}" dt="2021-08-19T17:38:25.867" v="175" actId="207"/>
          <ac:spMkLst>
            <pc:docMk/>
            <pc:sldMk cId="0" sldId="256"/>
            <ac:spMk id="88" creationId="{00000000-0000-0000-0000-000000000000}"/>
          </ac:spMkLst>
        </pc:spChg>
        <pc:spChg chg="mod">
          <ac:chgData name="Tábatta Renata Pereira de Brito" userId="b1d3d32dbd36c44f" providerId="LiveId" clId="{64C8F9C5-EE79-4F45-AABB-6173A08DCB25}" dt="2021-08-19T17:38:07.682" v="171" actId="207"/>
          <ac:spMkLst>
            <pc:docMk/>
            <pc:sldMk cId="0" sldId="256"/>
            <ac:spMk id="98" creationId="{00000000-0000-0000-0000-000000000000}"/>
          </ac:spMkLst>
        </pc:spChg>
        <pc:spChg chg="mod">
          <ac:chgData name="Tábatta Renata Pereira de Brito" userId="b1d3d32dbd36c44f" providerId="LiveId" clId="{64C8F9C5-EE79-4F45-AABB-6173A08DCB25}" dt="2021-08-19T17:37:39.876" v="169" actId="1036"/>
          <ac:spMkLst>
            <pc:docMk/>
            <pc:sldMk cId="0" sldId="256"/>
            <ac:spMk id="99" creationId="{00000000-0000-0000-0000-000000000000}"/>
          </ac:spMkLst>
        </pc:spChg>
        <pc:spChg chg="mod">
          <ac:chgData name="Tábatta Renata Pereira de Brito" userId="b1d3d32dbd36c44f" providerId="LiveId" clId="{64C8F9C5-EE79-4F45-AABB-6173A08DCB25}" dt="2021-08-19T17:37:38.008" v="167" actId="1036"/>
          <ac:spMkLst>
            <pc:docMk/>
            <pc:sldMk cId="0" sldId="256"/>
            <ac:spMk id="100" creationId="{00000000-0000-0000-0000-000000000000}"/>
          </ac:spMkLst>
        </pc:spChg>
        <pc:spChg chg="mod">
          <ac:chgData name="Tábatta Renata Pereira de Brito" userId="b1d3d32dbd36c44f" providerId="LiveId" clId="{64C8F9C5-EE79-4F45-AABB-6173A08DCB25}" dt="2021-08-13T12:53:50.133" v="21" actId="123"/>
          <ac:spMkLst>
            <pc:docMk/>
            <pc:sldMk cId="0" sldId="256"/>
            <ac:spMk id="102" creationId="{00000000-0000-0000-0000-000000000000}"/>
          </ac:spMkLst>
        </pc:spChg>
        <pc:spChg chg="mod">
          <ac:chgData name="Tábatta Renata Pereira de Brito" userId="b1d3d32dbd36c44f" providerId="LiveId" clId="{64C8F9C5-EE79-4F45-AABB-6173A08DCB25}" dt="2021-08-12T16:59:55.117" v="1" actId="1076"/>
          <ac:spMkLst>
            <pc:docMk/>
            <pc:sldMk cId="0" sldId="256"/>
            <ac:spMk id="106" creationId="{00000000-0000-0000-0000-000000000000}"/>
          </ac:spMkLst>
        </pc:spChg>
        <pc:spChg chg="mod">
          <ac:chgData name="Tábatta Renata Pereira de Brito" userId="b1d3d32dbd36c44f" providerId="LiveId" clId="{64C8F9C5-EE79-4F45-AABB-6173A08DCB25}" dt="2021-08-19T17:38:29.427" v="176" actId="207"/>
          <ac:spMkLst>
            <pc:docMk/>
            <pc:sldMk cId="0" sldId="256"/>
            <ac:spMk id="108" creationId="{00000000-0000-0000-0000-000000000000}"/>
          </ac:spMkLst>
        </pc:spChg>
        <pc:picChg chg="add mod ord modCrop">
          <ac:chgData name="Tábatta Renata Pereira de Brito" userId="b1d3d32dbd36c44f" providerId="LiveId" clId="{64C8F9C5-EE79-4F45-AABB-6173A08DCB25}" dt="2021-08-19T17:39:52.834" v="180" actId="732"/>
          <ac:picMkLst>
            <pc:docMk/>
            <pc:sldMk cId="0" sldId="256"/>
            <ac:picMk id="23" creationId="{1A22582D-3DD0-447E-9CF7-713E7E255C5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1342027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e80e5f0ebe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82;ge80e5f0ebe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7350" y="685800"/>
            <a:ext cx="6083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6390085" y="4713405"/>
            <a:ext cx="38340506" cy="10026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158"/>
              <a:buFont typeface="Arial"/>
              <a:buNone/>
              <a:defRPr sz="2515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6390085" y="15126892"/>
            <a:ext cx="38340506" cy="6953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4193"/>
              </a:spcBef>
              <a:spcAft>
                <a:spcPts val="0"/>
              </a:spcAft>
              <a:buClr>
                <a:schemeClr val="dk1"/>
              </a:buClr>
              <a:buSzPts val="10063"/>
              <a:buNone/>
              <a:defRPr sz="10063"/>
            </a:lvl1pPr>
            <a:lvl2pPr lvl="1" algn="ctr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8386"/>
              <a:buNone/>
              <a:defRPr sz="8386"/>
            </a:lvl2pPr>
            <a:lvl3pPr lvl="2" algn="ctr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7547"/>
              <a:buNone/>
              <a:defRPr sz="7547"/>
            </a:lvl3pPr>
            <a:lvl4pPr lvl="3" algn="ctr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6709"/>
              <a:buNone/>
              <a:defRPr sz="6708"/>
            </a:lvl4pPr>
            <a:lvl5pPr lvl="4" algn="ctr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6709"/>
              <a:buNone/>
              <a:defRPr sz="6708"/>
            </a:lvl5pPr>
            <a:lvl6pPr lvl="5" algn="ctr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6709"/>
              <a:buNone/>
              <a:defRPr sz="6708"/>
            </a:lvl6pPr>
            <a:lvl7pPr lvl="6" algn="ctr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6709"/>
              <a:buNone/>
              <a:defRPr sz="6708"/>
            </a:lvl7pPr>
            <a:lvl8pPr lvl="7" algn="ctr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6709"/>
              <a:buNone/>
              <a:defRPr sz="6708"/>
            </a:lvl8pPr>
            <a:lvl9pPr lvl="8" algn="ctr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6709"/>
              <a:buNone/>
              <a:defRPr sz="6708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3514546" y="26693728"/>
            <a:ext cx="11502152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16933723" y="26693728"/>
            <a:ext cx="17253229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36103978" y="26693728"/>
            <a:ext cx="11502152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3514547" y="1533358"/>
            <a:ext cx="44091582" cy="5566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16423534" y="-5242209"/>
            <a:ext cx="18273605" cy="44091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19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3514546" y="26693728"/>
            <a:ext cx="11502152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6933723" y="26693728"/>
            <a:ext cx="17253229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36103978" y="26693728"/>
            <a:ext cx="11502152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29891165" y="8225422"/>
            <a:ext cx="24407029" cy="11022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7525871" y="-2477968"/>
            <a:ext cx="24407029" cy="32429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19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3514546" y="26693728"/>
            <a:ext cx="11502152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6933723" y="26693728"/>
            <a:ext cx="17253229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36103978" y="26693728"/>
            <a:ext cx="11502152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514547" y="1533358"/>
            <a:ext cx="44091582" cy="5566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514547" y="7666780"/>
            <a:ext cx="44091582" cy="18273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19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3514546" y="26693728"/>
            <a:ext cx="11502152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16933723" y="26693728"/>
            <a:ext cx="17253229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36103978" y="26693728"/>
            <a:ext cx="11502152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487921" y="7180110"/>
            <a:ext cx="44091582" cy="11980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158"/>
              <a:buFont typeface="Arial"/>
              <a:buNone/>
              <a:defRPr sz="2515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487921" y="19273622"/>
            <a:ext cx="44091582" cy="6300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4193"/>
              </a:spcBef>
              <a:spcAft>
                <a:spcPts val="0"/>
              </a:spcAft>
              <a:buClr>
                <a:srgbClr val="888888"/>
              </a:buClr>
              <a:buSzPts val="10063"/>
              <a:buNone/>
              <a:defRPr sz="10063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rgbClr val="888888"/>
              </a:buClr>
              <a:buSzPts val="8386"/>
              <a:buNone/>
              <a:defRPr sz="8386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rgbClr val="888888"/>
              </a:buClr>
              <a:buSzPts val="7547"/>
              <a:buNone/>
              <a:defRPr sz="7547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rgbClr val="888888"/>
              </a:buClr>
              <a:buSzPts val="6709"/>
              <a:buNone/>
              <a:defRPr sz="6708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rgbClr val="888888"/>
              </a:buClr>
              <a:buSzPts val="6709"/>
              <a:buNone/>
              <a:defRPr sz="6708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rgbClr val="888888"/>
              </a:buClr>
              <a:buSzPts val="6709"/>
              <a:buNone/>
              <a:defRPr sz="6708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rgbClr val="888888"/>
              </a:buClr>
              <a:buSzPts val="6709"/>
              <a:buNone/>
              <a:defRPr sz="6708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rgbClr val="888888"/>
              </a:buClr>
              <a:buSzPts val="6709"/>
              <a:buNone/>
              <a:defRPr sz="6708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rgbClr val="888888"/>
              </a:buClr>
              <a:buSzPts val="6709"/>
              <a:buNone/>
              <a:defRPr sz="6708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3514546" y="26693728"/>
            <a:ext cx="11502152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16933723" y="26693728"/>
            <a:ext cx="17253229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36103978" y="26693728"/>
            <a:ext cx="11502152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514547" y="1533358"/>
            <a:ext cx="44091582" cy="5566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3514546" y="7666780"/>
            <a:ext cx="21726286" cy="18273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19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25879842" y="7666780"/>
            <a:ext cx="21726286" cy="18273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19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3514546" y="26693728"/>
            <a:ext cx="11502152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16933723" y="26693728"/>
            <a:ext cx="17253229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36103978" y="26693728"/>
            <a:ext cx="11502152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3521205" y="1533358"/>
            <a:ext cx="44091582" cy="5566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3521207" y="7060106"/>
            <a:ext cx="21626440" cy="3460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4193"/>
              </a:spcBef>
              <a:spcAft>
                <a:spcPts val="0"/>
              </a:spcAft>
              <a:buClr>
                <a:schemeClr val="dk1"/>
              </a:buClr>
              <a:buSzPts val="10063"/>
              <a:buNone/>
              <a:defRPr sz="10063" b="1"/>
            </a:lvl1pPr>
            <a:lvl2pPr marL="914400" lvl="1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8386"/>
              <a:buNone/>
              <a:defRPr sz="8386" b="1"/>
            </a:lvl2pPr>
            <a:lvl3pPr marL="1371600" lvl="2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7547"/>
              <a:buNone/>
              <a:defRPr sz="7547" b="1"/>
            </a:lvl3pPr>
            <a:lvl4pPr marL="1828800" lvl="3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6709"/>
              <a:buNone/>
              <a:defRPr sz="6708" b="1"/>
            </a:lvl4pPr>
            <a:lvl5pPr marL="2286000" lvl="4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6709"/>
              <a:buNone/>
              <a:defRPr sz="6708" b="1"/>
            </a:lvl5pPr>
            <a:lvl6pPr marL="2743200" lvl="5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6709"/>
              <a:buNone/>
              <a:defRPr sz="6708" b="1"/>
            </a:lvl6pPr>
            <a:lvl7pPr marL="3200400" lvl="6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6709"/>
              <a:buNone/>
              <a:defRPr sz="6708" b="1"/>
            </a:lvl7pPr>
            <a:lvl8pPr marL="3657600" lvl="7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6709"/>
              <a:buNone/>
              <a:defRPr sz="6708" b="1"/>
            </a:lvl8pPr>
            <a:lvl9pPr marL="4114800" lvl="8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6709"/>
              <a:buNone/>
              <a:defRPr sz="6708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3521207" y="10520155"/>
            <a:ext cx="21626440" cy="154735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19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25879842" y="7060106"/>
            <a:ext cx="21732945" cy="3460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4193"/>
              </a:spcBef>
              <a:spcAft>
                <a:spcPts val="0"/>
              </a:spcAft>
              <a:buClr>
                <a:schemeClr val="dk1"/>
              </a:buClr>
              <a:buSzPts val="10063"/>
              <a:buNone/>
              <a:defRPr sz="10063" b="1"/>
            </a:lvl1pPr>
            <a:lvl2pPr marL="914400" lvl="1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8386"/>
              <a:buNone/>
              <a:defRPr sz="8386" b="1"/>
            </a:lvl2pPr>
            <a:lvl3pPr marL="1371600" lvl="2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7547"/>
              <a:buNone/>
              <a:defRPr sz="7547" b="1"/>
            </a:lvl3pPr>
            <a:lvl4pPr marL="1828800" lvl="3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6709"/>
              <a:buNone/>
              <a:defRPr sz="6708" b="1"/>
            </a:lvl4pPr>
            <a:lvl5pPr marL="2286000" lvl="4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6709"/>
              <a:buNone/>
              <a:defRPr sz="6708" b="1"/>
            </a:lvl5pPr>
            <a:lvl6pPr marL="2743200" lvl="5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6709"/>
              <a:buNone/>
              <a:defRPr sz="6708" b="1"/>
            </a:lvl6pPr>
            <a:lvl7pPr marL="3200400" lvl="6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6709"/>
              <a:buNone/>
              <a:defRPr sz="6708" b="1"/>
            </a:lvl7pPr>
            <a:lvl8pPr marL="3657600" lvl="7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6709"/>
              <a:buNone/>
              <a:defRPr sz="6708" b="1"/>
            </a:lvl8pPr>
            <a:lvl9pPr marL="4114800" lvl="8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6709"/>
              <a:buNone/>
              <a:defRPr sz="6708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25879842" y="10520155"/>
            <a:ext cx="21732945" cy="154735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19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3514546" y="26693728"/>
            <a:ext cx="11502152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16933723" y="26693728"/>
            <a:ext cx="17253229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36103978" y="26693728"/>
            <a:ext cx="11502152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3514547" y="1533358"/>
            <a:ext cx="44091582" cy="5566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3514546" y="26693728"/>
            <a:ext cx="11502152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16933723" y="26693728"/>
            <a:ext cx="17253229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36103978" y="26693728"/>
            <a:ext cx="11502152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3514546" y="26693728"/>
            <a:ext cx="11502152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16933723" y="26693728"/>
            <a:ext cx="17253229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36103978" y="26693728"/>
            <a:ext cx="11502152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3521207" y="1920028"/>
            <a:ext cx="16487748" cy="672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418"/>
              <a:buFont typeface="Arial"/>
              <a:buNone/>
              <a:defRPr sz="1341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21732945" y="4146730"/>
            <a:ext cx="25879841" cy="20466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1080643" algn="l">
              <a:lnSpc>
                <a:spcPct val="90000"/>
              </a:lnSpc>
              <a:spcBef>
                <a:spcPts val="4193"/>
              </a:spcBef>
              <a:spcAft>
                <a:spcPts val="0"/>
              </a:spcAft>
              <a:buClr>
                <a:schemeClr val="dk1"/>
              </a:buClr>
              <a:buSzPts val="13418"/>
              <a:buChar char="•"/>
              <a:defRPr sz="13417"/>
            </a:lvl1pPr>
            <a:lvl2pPr marL="914400" lvl="1" indent="-974089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1740"/>
              <a:buChar char="•"/>
              <a:defRPr sz="11740"/>
            </a:lvl2pPr>
            <a:lvl3pPr marL="1371600" lvl="2" indent="-867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0063"/>
              <a:buChar char="•"/>
              <a:defRPr sz="10063"/>
            </a:lvl3pPr>
            <a:lvl4pPr marL="1828800" lvl="3" indent="-761111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8386"/>
              <a:buChar char="•"/>
              <a:defRPr sz="8386"/>
            </a:lvl4pPr>
            <a:lvl5pPr marL="2286000" lvl="4" indent="-761111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8386"/>
              <a:buChar char="•"/>
              <a:defRPr sz="8386"/>
            </a:lvl5pPr>
            <a:lvl6pPr marL="2743200" lvl="5" indent="-76111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8386"/>
              <a:buChar char="•"/>
              <a:defRPr sz="8386"/>
            </a:lvl6pPr>
            <a:lvl7pPr marL="3200400" lvl="6" indent="-76111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8386"/>
              <a:buChar char="•"/>
              <a:defRPr sz="8386"/>
            </a:lvl7pPr>
            <a:lvl8pPr marL="3657600" lvl="7" indent="-76111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8386"/>
              <a:buChar char="•"/>
              <a:defRPr sz="8386"/>
            </a:lvl8pPr>
            <a:lvl9pPr marL="4114800" lvl="8" indent="-76111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8386"/>
              <a:buChar char="•"/>
              <a:defRPr sz="8386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3521207" y="8640127"/>
            <a:ext cx="16487748" cy="16006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4193"/>
              </a:spcBef>
              <a:spcAft>
                <a:spcPts val="0"/>
              </a:spcAft>
              <a:buClr>
                <a:schemeClr val="dk1"/>
              </a:buClr>
              <a:buSzPts val="6709"/>
              <a:buNone/>
              <a:defRPr sz="6708"/>
            </a:lvl1pPr>
            <a:lvl2pPr marL="914400" lvl="1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5870"/>
              <a:buNone/>
              <a:defRPr sz="5870"/>
            </a:lvl2pPr>
            <a:lvl3pPr marL="1371600" lvl="2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5032"/>
              <a:buNone/>
              <a:defRPr sz="5032"/>
            </a:lvl3pPr>
            <a:lvl4pPr marL="1828800" lvl="3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4193"/>
              <a:buNone/>
              <a:defRPr sz="4193"/>
            </a:lvl4pPr>
            <a:lvl5pPr marL="2286000" lvl="4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4193"/>
              <a:buNone/>
              <a:defRPr sz="4193"/>
            </a:lvl5pPr>
            <a:lvl6pPr marL="2743200" lvl="5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4193"/>
              <a:buNone/>
              <a:defRPr sz="4193"/>
            </a:lvl6pPr>
            <a:lvl7pPr marL="3200400" lvl="6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4193"/>
              <a:buNone/>
              <a:defRPr sz="4193"/>
            </a:lvl7pPr>
            <a:lvl8pPr marL="3657600" lvl="7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4193"/>
              <a:buNone/>
              <a:defRPr sz="4193"/>
            </a:lvl8pPr>
            <a:lvl9pPr marL="4114800" lvl="8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4193"/>
              <a:buNone/>
              <a:defRPr sz="4193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3514546" y="26693728"/>
            <a:ext cx="11502152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16933723" y="26693728"/>
            <a:ext cx="17253229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36103978" y="26693728"/>
            <a:ext cx="11502152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3521207" y="1920028"/>
            <a:ext cx="16487748" cy="672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418"/>
              <a:buFont typeface="Arial"/>
              <a:buNone/>
              <a:defRPr sz="1341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21732945" y="4146730"/>
            <a:ext cx="25879841" cy="20466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4193"/>
              </a:spcBef>
              <a:spcAft>
                <a:spcPts val="0"/>
              </a:spcAft>
              <a:buClr>
                <a:schemeClr val="dk1"/>
              </a:buClr>
              <a:buSzPts val="13418"/>
              <a:buFont typeface="Arial"/>
              <a:buNone/>
              <a:defRPr sz="1341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1740"/>
              <a:buFont typeface="Arial"/>
              <a:buNone/>
              <a:defRPr sz="117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0063"/>
              <a:buFont typeface="Arial"/>
              <a:buNone/>
              <a:defRPr sz="100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8386"/>
              <a:buFont typeface="Arial"/>
              <a:buNone/>
              <a:defRPr sz="838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8386"/>
              <a:buFont typeface="Arial"/>
              <a:buNone/>
              <a:defRPr sz="838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8386"/>
              <a:buFont typeface="Arial"/>
              <a:buNone/>
              <a:defRPr sz="838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8386"/>
              <a:buFont typeface="Arial"/>
              <a:buNone/>
              <a:defRPr sz="838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8386"/>
              <a:buFont typeface="Arial"/>
              <a:buNone/>
              <a:defRPr sz="838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8386"/>
              <a:buFont typeface="Arial"/>
              <a:buNone/>
              <a:defRPr sz="838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3521207" y="8640127"/>
            <a:ext cx="16487748" cy="16006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4193"/>
              </a:spcBef>
              <a:spcAft>
                <a:spcPts val="0"/>
              </a:spcAft>
              <a:buClr>
                <a:schemeClr val="dk1"/>
              </a:buClr>
              <a:buSzPts val="6709"/>
              <a:buNone/>
              <a:defRPr sz="6708"/>
            </a:lvl1pPr>
            <a:lvl2pPr marL="914400" lvl="1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5870"/>
              <a:buNone/>
              <a:defRPr sz="5870"/>
            </a:lvl2pPr>
            <a:lvl3pPr marL="1371600" lvl="2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5032"/>
              <a:buNone/>
              <a:defRPr sz="5032"/>
            </a:lvl3pPr>
            <a:lvl4pPr marL="1828800" lvl="3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4193"/>
              <a:buNone/>
              <a:defRPr sz="4193"/>
            </a:lvl4pPr>
            <a:lvl5pPr marL="2286000" lvl="4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4193"/>
              <a:buNone/>
              <a:defRPr sz="4193"/>
            </a:lvl5pPr>
            <a:lvl6pPr marL="2743200" lvl="5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4193"/>
              <a:buNone/>
              <a:defRPr sz="4193"/>
            </a:lvl6pPr>
            <a:lvl7pPr marL="3200400" lvl="6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4193"/>
              <a:buNone/>
              <a:defRPr sz="4193"/>
            </a:lvl7pPr>
            <a:lvl8pPr marL="3657600" lvl="7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4193"/>
              <a:buNone/>
              <a:defRPr sz="4193"/>
            </a:lvl8pPr>
            <a:lvl9pPr marL="4114800" lvl="8" indent="-228600" algn="l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4193"/>
              <a:buNone/>
              <a:defRPr sz="4193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3514546" y="26693728"/>
            <a:ext cx="11502152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6933723" y="26693728"/>
            <a:ext cx="17253229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36103978" y="26693728"/>
            <a:ext cx="11502152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3514547" y="1533358"/>
            <a:ext cx="44091582" cy="5566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449"/>
              <a:buFont typeface="Arial"/>
              <a:buNone/>
              <a:defRPr sz="184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3514547" y="7666780"/>
            <a:ext cx="44091582" cy="18273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974089" algn="l" rtl="0">
              <a:lnSpc>
                <a:spcPct val="90000"/>
              </a:lnSpc>
              <a:spcBef>
                <a:spcPts val="4193"/>
              </a:spcBef>
              <a:spcAft>
                <a:spcPts val="0"/>
              </a:spcAft>
              <a:buClr>
                <a:schemeClr val="dk1"/>
              </a:buClr>
              <a:buSzPts val="11740"/>
              <a:buFont typeface="Arial"/>
              <a:buChar char="•"/>
              <a:defRPr sz="117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867600" algn="l" rtl="0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10063"/>
              <a:buFont typeface="Arial"/>
              <a:buChar char="•"/>
              <a:defRPr sz="100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761111" algn="l" rtl="0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8386"/>
              <a:buFont typeface="Arial"/>
              <a:buChar char="•"/>
              <a:defRPr sz="838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707834" algn="l" rtl="0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7547"/>
              <a:buFont typeface="Arial"/>
              <a:buChar char="•"/>
              <a:defRPr sz="754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707834" algn="l" rtl="0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7547"/>
              <a:buFont typeface="Arial"/>
              <a:buChar char="•"/>
              <a:defRPr sz="754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707834" algn="l" rtl="0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7547"/>
              <a:buFont typeface="Arial"/>
              <a:buChar char="•"/>
              <a:defRPr sz="754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707834" algn="l" rtl="0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7547"/>
              <a:buFont typeface="Arial"/>
              <a:buChar char="•"/>
              <a:defRPr sz="754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707834" algn="l" rtl="0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7547"/>
              <a:buFont typeface="Arial"/>
              <a:buChar char="•"/>
              <a:defRPr sz="754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707834" algn="l" rtl="0">
              <a:lnSpc>
                <a:spcPct val="90000"/>
              </a:lnSpc>
              <a:spcBef>
                <a:spcPts val="2097"/>
              </a:spcBef>
              <a:spcAft>
                <a:spcPts val="0"/>
              </a:spcAft>
              <a:buClr>
                <a:schemeClr val="dk1"/>
              </a:buClr>
              <a:buSzPts val="7547"/>
              <a:buFont typeface="Arial"/>
              <a:buChar char="•"/>
              <a:defRPr sz="754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3514546" y="26693728"/>
            <a:ext cx="11502152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032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6933723" y="26693728"/>
            <a:ext cx="17253229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5032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36103978" y="26693728"/>
            <a:ext cx="11502152" cy="1533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5032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5032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5032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5032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5032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5032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5032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5032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5032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xxxx.xxxx@xxxxx.xx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m 22">
            <a:extLst>
              <a:ext uri="{FF2B5EF4-FFF2-40B4-BE49-F238E27FC236}">
                <a16:creationId xmlns:a16="http://schemas.microsoft.com/office/drawing/2014/main" xmlns="" id="{1A22582D-3DD0-447E-9CF7-713E7E255C5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71" r="25594" b="11593"/>
          <a:stretch/>
        </p:blipFill>
        <p:spPr>
          <a:xfrm>
            <a:off x="34387371" y="0"/>
            <a:ext cx="16733304" cy="28800425"/>
          </a:xfrm>
          <a:prstGeom prst="rect">
            <a:avLst/>
          </a:prstGeom>
        </p:spPr>
      </p:pic>
      <p:sp>
        <p:nvSpPr>
          <p:cNvPr id="84" name="Google Shape;84;ge80e5f0ebe_0_99"/>
          <p:cNvSpPr txBox="1"/>
          <p:nvPr/>
        </p:nvSpPr>
        <p:spPr>
          <a:xfrm>
            <a:off x="640854" y="6962580"/>
            <a:ext cx="10873800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0" b="1" i="0" u="none" strike="noStrike" cap="none" dirty="0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Introdução</a:t>
            </a:r>
            <a:endParaRPr sz="9000" dirty="0">
              <a:solidFill>
                <a:srgbClr val="00348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5" name="Google Shape;85;ge80e5f0ebe_0_99"/>
          <p:cNvSpPr txBox="1"/>
          <p:nvPr/>
        </p:nvSpPr>
        <p:spPr>
          <a:xfrm>
            <a:off x="12295250" y="6927780"/>
            <a:ext cx="12531300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0" b="1" i="0" u="none" strike="noStrike" cap="none" dirty="0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Métodos</a:t>
            </a:r>
            <a:endParaRPr sz="9000" dirty="0">
              <a:solidFill>
                <a:srgbClr val="00348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6" name="Google Shape;86;ge80e5f0ebe_0_99"/>
          <p:cNvSpPr txBox="1"/>
          <p:nvPr/>
        </p:nvSpPr>
        <p:spPr>
          <a:xfrm>
            <a:off x="390979" y="23434422"/>
            <a:ext cx="10763700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0" b="1" i="0" u="none" strike="noStrike" cap="none" dirty="0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Objetivo</a:t>
            </a:r>
            <a:endParaRPr sz="9000" dirty="0">
              <a:solidFill>
                <a:srgbClr val="00348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" name="Google Shape;87;ge80e5f0ebe_0_99"/>
          <p:cNvSpPr txBox="1"/>
          <p:nvPr/>
        </p:nvSpPr>
        <p:spPr>
          <a:xfrm>
            <a:off x="25253166" y="6950571"/>
            <a:ext cx="14885100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0" b="1" i="0" u="none" strike="noStrike" cap="none" dirty="0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Resultados e Discussão</a:t>
            </a:r>
            <a:endParaRPr sz="9000" dirty="0">
              <a:solidFill>
                <a:srgbClr val="00348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Google Shape;88;ge80e5f0ebe_0_99"/>
          <p:cNvSpPr txBox="1"/>
          <p:nvPr/>
        </p:nvSpPr>
        <p:spPr>
          <a:xfrm>
            <a:off x="39696756" y="6957325"/>
            <a:ext cx="11269800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0" b="1" i="0" u="none" strike="noStrike" cap="none" dirty="0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Conclusão</a:t>
            </a:r>
            <a:endParaRPr sz="9000" dirty="0">
              <a:solidFill>
                <a:srgbClr val="00348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Google Shape;89;ge80e5f0ebe_0_99"/>
          <p:cNvSpPr txBox="1"/>
          <p:nvPr/>
        </p:nvSpPr>
        <p:spPr>
          <a:xfrm>
            <a:off x="190554" y="9166496"/>
            <a:ext cx="11269800" cy="14342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1064986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2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 (FANI et al., 2019; KUO, 2019).</a:t>
            </a:r>
            <a:endParaRPr sz="4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1064986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2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 (OKAMOTO et al., 2019; 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VAISERMAN; KRASNIENKOV, 2021</a:t>
            </a:r>
            <a:r>
              <a:rPr lang="pt-BR" sz="42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).</a:t>
            </a:r>
            <a:endParaRPr sz="4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" name="Google Shape;90;ge80e5f0ebe_0_99"/>
          <p:cNvSpPr txBox="1"/>
          <p:nvPr/>
        </p:nvSpPr>
        <p:spPr>
          <a:xfrm>
            <a:off x="39653622" y="8516067"/>
            <a:ext cx="11269800" cy="8494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1064986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2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sz="4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1064986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2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Xxxxxxxxxxxxxxxxxxxxxxxxxxxxxxxxxxxxxxxxxxxxxxxxxxxxxxxxxxxxxxxxxxxxxxxxxxxxxxxxxxxxxxxxxxxxxxxxxxxxxxxxxxxxxxxxxxxxxxxxxxxxxxxxxxxxxxxxxxxxxxxxxxxxxxxxxxxx.</a:t>
            </a:r>
            <a:endParaRPr sz="4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Google Shape;91;ge80e5f0ebe_0_99"/>
          <p:cNvSpPr txBox="1"/>
          <p:nvPr/>
        </p:nvSpPr>
        <p:spPr>
          <a:xfrm>
            <a:off x="39696756" y="19872689"/>
            <a:ext cx="11269800" cy="81714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FANI, L. et al. Telomere Length and the Risk of Alzheimer’s Disease: The Rotterdam Study. </a:t>
            </a:r>
            <a:r>
              <a:rPr lang="en-US" sz="3500" b="1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Journal of Alzheimer’s disease.</a:t>
            </a:r>
            <a:r>
              <a:rPr lang="en-US" sz="35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v. 73, n. 2, p. 1-8, 2019.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sz="35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KUO, C. L. Telomere length and aging-related outcomes in humans: A mendelian randomization study in 261.000 older participants. </a:t>
            </a:r>
            <a:r>
              <a:rPr lang="en-US" sz="35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Aging Cell. </a:t>
            </a:r>
            <a:r>
              <a:rPr lang="en-US" sz="35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v. 18, n. e13017, p. 1-12, 2019. </a:t>
            </a:r>
            <a:endParaRPr sz="35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5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OKAMOTO K, et al. Revisiting telomere shortening in cancer. </a:t>
            </a:r>
            <a:r>
              <a:rPr lang="en-US" sz="35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Cells.</a:t>
            </a:r>
            <a:r>
              <a:rPr lang="en-US" sz="35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V. 8, n. 107, p. 1-7, 2019. </a:t>
            </a:r>
            <a:endParaRPr lang="pt-BR" sz="35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sz="35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dirty="0">
                <a:latin typeface="Calibri" panose="020F0502020204030204" pitchFamily="34" charset="0"/>
                <a:cs typeface="Calibri" panose="020F0502020204030204" pitchFamily="34" charset="0"/>
              </a:rPr>
              <a:t>VAISERMAN, A.;  KRASNIENKOV, D. Telomere Length as a marker of biological age: State-of-the-art, open issues, and future perspectives. </a:t>
            </a:r>
            <a:r>
              <a:rPr lang="en-US" sz="3500" b="1" dirty="0">
                <a:latin typeface="Calibri" panose="020F0502020204030204" pitchFamily="34" charset="0"/>
                <a:cs typeface="Calibri" panose="020F0502020204030204" pitchFamily="34" charset="0"/>
              </a:rPr>
              <a:t>Frontiers in Genetics.</a:t>
            </a:r>
            <a:r>
              <a:rPr lang="en-US" sz="3500" dirty="0">
                <a:latin typeface="Calibri" panose="020F0502020204030204" pitchFamily="34" charset="0"/>
                <a:cs typeface="Calibri" panose="020F0502020204030204" pitchFamily="34" charset="0"/>
              </a:rPr>
              <a:t> v. 11, n. 1,  p. 1-20, 2021.</a:t>
            </a:r>
            <a:endParaRPr lang="pt-BR" sz="3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Google Shape;92;ge80e5f0ebe_0_99"/>
          <p:cNvSpPr txBox="1"/>
          <p:nvPr/>
        </p:nvSpPr>
        <p:spPr>
          <a:xfrm>
            <a:off x="179687" y="25068840"/>
            <a:ext cx="11269800" cy="3323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1064986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Digitar o objetivo do trabalho, o mesmo escrito no resumo aprovado. Digitar o objetivo do trabalho, o mesmo escrito no resumo aprovado. Digitar o objetivo do trabalho, o mesmo escrito no resumo aprovado.</a:t>
            </a:r>
            <a:endParaRPr sz="4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" name="Google Shape;93;ge80e5f0ebe_0_99"/>
          <p:cNvSpPr/>
          <p:nvPr/>
        </p:nvSpPr>
        <p:spPr>
          <a:xfrm>
            <a:off x="25861902" y="8621001"/>
            <a:ext cx="13479000" cy="639896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pt-BR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kumimoji="0" lang="pt-BR" sz="4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pt-BR" sz="1795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94" name="Google Shape;94;ge80e5f0ebe_0_99"/>
          <p:cNvGraphicFramePr/>
          <p:nvPr>
            <p:extLst>
              <p:ext uri="{D42A27DB-BD31-4B8C-83A1-F6EECF244321}">
                <p14:modId xmlns:p14="http://schemas.microsoft.com/office/powerpoint/2010/main" val="2477092339"/>
              </p:ext>
            </p:extLst>
          </p:nvPr>
        </p:nvGraphicFramePr>
        <p:xfrm>
          <a:off x="25866425" y="16676341"/>
          <a:ext cx="13478900" cy="11213100"/>
        </p:xfrm>
        <a:graphic>
          <a:graphicData uri="http://schemas.openxmlformats.org/drawingml/2006/table">
            <a:tbl>
              <a:tblPr firstRow="1" bandRow="1">
                <a:tableStyleId>{2D049034-107B-4456-B112-0337FCC961AD}</a:tableStyleId>
              </a:tblPr>
              <a:tblGrid>
                <a:gridCol w="33697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697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697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3697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34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Xxxx</a:t>
                      </a:r>
                      <a:endParaRPr sz="5500" u="none" strike="noStrike" cap="none"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 dirty="0" err="1"/>
                        <a:t>Xxxx</a:t>
                      </a:r>
                      <a:endParaRPr sz="5500" u="none" strike="noStrike" cap="none" dirty="0"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Xxxx</a:t>
                      </a:r>
                      <a:endParaRPr sz="5500" u="none" strike="noStrike" cap="none"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Xxxx</a:t>
                      </a:r>
                      <a:endParaRPr sz="5500" u="none" strike="noStrike" cap="none"/>
                    </a:p>
                  </a:txBody>
                  <a:tcPr marL="91275" marR="91275" marT="45650" marB="4565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34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34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 dirty="0"/>
                        <a:t>0,00</a:t>
                      </a:r>
                      <a:endParaRPr dirty="0"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34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34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34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34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934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34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934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934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34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/>
                        <a:t>0,00</a:t>
                      </a:r>
                      <a:endParaRPr/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 dirty="0"/>
                        <a:t>0,00</a:t>
                      </a:r>
                      <a:endParaRPr dirty="0"/>
                    </a:p>
                  </a:txBody>
                  <a:tcPr marL="91275" marR="91275" marT="45650" marB="4565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graphicFrame>
        <p:nvGraphicFramePr>
          <p:cNvPr id="97" name="Google Shape;97;ge80e5f0ebe_0_99"/>
          <p:cNvGraphicFramePr/>
          <p:nvPr/>
        </p:nvGraphicFramePr>
        <p:xfrm>
          <a:off x="11803766" y="15850638"/>
          <a:ext cx="13447200" cy="4169000"/>
        </p:xfrm>
        <a:graphic>
          <a:graphicData uri="http://schemas.openxmlformats.org/drawingml/2006/table">
            <a:tbl>
              <a:tblPr firstRow="1" bandRow="1">
                <a:noFill/>
                <a:tableStyleId>{2D049034-107B-4456-B112-0337FCC961AD}</a:tableStyleId>
              </a:tblPr>
              <a:tblGrid>
                <a:gridCol w="3361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61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61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361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422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>
                          <a:solidFill>
                            <a:schemeClr val="dk1"/>
                          </a:solidFill>
                        </a:rPr>
                        <a:t>Xxx</a:t>
                      </a:r>
                      <a:endParaRPr sz="55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>
                          <a:solidFill>
                            <a:schemeClr val="dk1"/>
                          </a:solidFill>
                        </a:rPr>
                        <a:t>Xxx</a:t>
                      </a:r>
                      <a:endParaRPr sz="55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>
                          <a:solidFill>
                            <a:schemeClr val="dk1"/>
                          </a:solidFill>
                        </a:rPr>
                        <a:t>Xxx</a:t>
                      </a:r>
                      <a:endParaRPr sz="55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>
                          <a:solidFill>
                            <a:schemeClr val="dk1"/>
                          </a:solidFill>
                        </a:rPr>
                        <a:t>Xxx</a:t>
                      </a:r>
                      <a:endParaRPr sz="55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275" marR="91275" marT="45650" marB="4565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422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>
                          <a:solidFill>
                            <a:schemeClr val="dk1"/>
                          </a:solidFill>
                        </a:rPr>
                        <a:t>Xxx</a:t>
                      </a:r>
                      <a:endParaRPr sz="55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>
                          <a:solidFill>
                            <a:schemeClr val="dk1"/>
                          </a:solidFill>
                        </a:rPr>
                        <a:t>Xxx</a:t>
                      </a:r>
                      <a:endParaRPr sz="55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>
                          <a:solidFill>
                            <a:schemeClr val="dk1"/>
                          </a:solidFill>
                        </a:rPr>
                        <a:t>Xxx</a:t>
                      </a:r>
                      <a:endParaRPr sz="55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>
                          <a:solidFill>
                            <a:schemeClr val="dk1"/>
                          </a:solidFill>
                        </a:rPr>
                        <a:t>Xxx</a:t>
                      </a:r>
                      <a:endParaRPr sz="55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275" marR="91275" marT="45650" marB="4565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422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>
                          <a:solidFill>
                            <a:schemeClr val="dk1"/>
                          </a:solidFill>
                        </a:rPr>
                        <a:t>Xxx</a:t>
                      </a:r>
                      <a:endParaRPr sz="55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>
                          <a:solidFill>
                            <a:schemeClr val="dk1"/>
                          </a:solidFill>
                        </a:rPr>
                        <a:t>Xxx</a:t>
                      </a:r>
                      <a:endParaRPr sz="55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>
                          <a:solidFill>
                            <a:schemeClr val="dk1"/>
                          </a:solidFill>
                        </a:rPr>
                        <a:t>Xxx</a:t>
                      </a:r>
                      <a:endParaRPr sz="55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>
                          <a:solidFill>
                            <a:schemeClr val="dk1"/>
                          </a:solidFill>
                        </a:rPr>
                        <a:t>Xxx</a:t>
                      </a:r>
                      <a:endParaRPr sz="55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275" marR="91275" marT="45650" marB="4565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422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>
                          <a:solidFill>
                            <a:schemeClr val="dk1"/>
                          </a:solidFill>
                        </a:rPr>
                        <a:t>Xxx</a:t>
                      </a:r>
                      <a:endParaRPr sz="55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>
                          <a:solidFill>
                            <a:schemeClr val="dk1"/>
                          </a:solidFill>
                        </a:rPr>
                        <a:t>Xxx</a:t>
                      </a:r>
                      <a:endParaRPr sz="55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>
                          <a:solidFill>
                            <a:schemeClr val="dk1"/>
                          </a:solidFill>
                        </a:rPr>
                        <a:t>Xxx</a:t>
                      </a:r>
                      <a:endParaRPr sz="55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275" marR="91275" marT="45650" marB="456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500" u="none" strike="noStrike" cap="none">
                          <a:solidFill>
                            <a:schemeClr val="dk1"/>
                          </a:solidFill>
                        </a:rPr>
                        <a:t>Xxx</a:t>
                      </a:r>
                      <a:endParaRPr sz="55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275" marR="91275" marT="45650" marB="4565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98" name="Google Shape;98;ge80e5f0ebe_0_99"/>
          <p:cNvSpPr txBox="1"/>
          <p:nvPr/>
        </p:nvSpPr>
        <p:spPr>
          <a:xfrm>
            <a:off x="11514654" y="549855"/>
            <a:ext cx="30816883" cy="2862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0" b="1" dirty="0" err="1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TítuloT</a:t>
            </a:r>
            <a:r>
              <a:rPr lang="pt-BR" sz="9000" b="1" dirty="0" err="1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ítulo</a:t>
            </a:r>
            <a:r>
              <a:rPr lang="pt-BR" sz="9000" b="1" dirty="0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pt-BR" sz="9000" b="1" dirty="0" err="1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TítuloT</a:t>
            </a:r>
            <a:r>
              <a:rPr lang="pt-BR" sz="9000" b="1" dirty="0" err="1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ítulo</a:t>
            </a:r>
            <a:r>
              <a:rPr lang="pt-BR" sz="9000" b="1" dirty="0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pt-BR" sz="9000" b="1" dirty="0" err="1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TítuloT</a:t>
            </a:r>
            <a:r>
              <a:rPr lang="pt-BR" sz="9000" b="1" dirty="0" err="1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ítulo</a:t>
            </a:r>
            <a:r>
              <a:rPr lang="pt-BR" sz="9000" b="1" dirty="0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pt-BR" sz="9000" b="1" dirty="0" err="1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TítuloT</a:t>
            </a:r>
            <a:r>
              <a:rPr lang="pt-BR" sz="9000" b="1" dirty="0" err="1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ítulo</a:t>
            </a:r>
            <a:r>
              <a:rPr lang="pt-BR" sz="9000" b="1" dirty="0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pt-BR" sz="9000" b="1" dirty="0" err="1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TítuloT</a:t>
            </a:r>
            <a:r>
              <a:rPr lang="pt-BR" sz="9000" b="1" dirty="0" err="1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ítulo</a:t>
            </a:r>
            <a:r>
              <a:rPr lang="pt-BR" sz="9000" b="1" dirty="0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pt-BR" sz="9000" b="1" dirty="0" err="1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TítuloT</a:t>
            </a:r>
            <a:r>
              <a:rPr lang="pt-BR" sz="9000" b="1" dirty="0" err="1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ítulo</a:t>
            </a:r>
            <a:r>
              <a:rPr lang="pt-BR" sz="9000" b="1" dirty="0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pt-BR" sz="9000" b="1" dirty="0" err="1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TítuloT</a:t>
            </a:r>
            <a:r>
              <a:rPr lang="pt-BR" sz="9000" b="1" dirty="0" err="1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ítulo</a:t>
            </a:r>
            <a:r>
              <a:rPr lang="pt-BR" sz="9000" b="1" dirty="0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pt-BR" sz="9000" b="1" dirty="0" err="1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TítuloT</a:t>
            </a:r>
            <a:r>
              <a:rPr lang="pt-BR" sz="9000" b="1" dirty="0" err="1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ítulo</a:t>
            </a:r>
            <a:r>
              <a:rPr lang="pt-BR" sz="9000" b="1" dirty="0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pt-BR" sz="9000" b="1" dirty="0" err="1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TítuloT</a:t>
            </a:r>
            <a:r>
              <a:rPr lang="pt-BR" sz="9000" b="1" dirty="0" err="1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ítulo</a:t>
            </a:r>
            <a:r>
              <a:rPr lang="pt-BR" sz="9000" b="1" dirty="0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pt-BR" sz="9000" b="1" dirty="0" err="1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TítuloT</a:t>
            </a:r>
            <a:r>
              <a:rPr lang="pt-BR" sz="9000" b="1" dirty="0" err="1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ítulo</a:t>
            </a:r>
            <a:r>
              <a:rPr lang="pt-BR" sz="9000" b="1" dirty="0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endParaRPr sz="9000" dirty="0">
              <a:solidFill>
                <a:srgbClr val="00348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ge80e5f0ebe_0_99"/>
          <p:cNvSpPr txBox="1"/>
          <p:nvPr/>
        </p:nvSpPr>
        <p:spPr>
          <a:xfrm>
            <a:off x="7625572" y="3637674"/>
            <a:ext cx="34401955" cy="163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 b="1" u="sng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Nome. N. Nome. Nome</a:t>
            </a:r>
            <a:r>
              <a:rPr lang="pt-BR" sz="5000" b="1" u="sng" baseline="300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1 </a:t>
            </a:r>
            <a:r>
              <a:rPr lang="pt-BR" sz="50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(sublinhar apenas o nome do autor-apresentador); Nome. N. Nome. Nome</a:t>
            </a:r>
            <a:r>
              <a:rPr lang="pt-BR" sz="5000" b="1" baseline="300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2</a:t>
            </a:r>
            <a:r>
              <a:rPr lang="pt-BR" sz="50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; Nome. N. Nome. Nome</a:t>
            </a:r>
            <a:r>
              <a:rPr lang="pt-BR" sz="5000" b="1" baseline="300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2</a:t>
            </a:r>
            <a:r>
              <a:rPr lang="pt-BR" sz="50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; Nome. N. Nome. Nome</a:t>
            </a:r>
            <a:r>
              <a:rPr lang="pt-BR" sz="5000" b="1" baseline="300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3</a:t>
            </a:r>
            <a:r>
              <a:rPr lang="pt-BR" sz="50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; Nome. N. Nome. Nome</a:t>
            </a:r>
            <a:r>
              <a:rPr lang="pt-BR" sz="5000" b="1" baseline="300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4</a:t>
            </a:r>
            <a:r>
              <a:rPr lang="pt-BR" sz="50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; Nome. N. Nome. Nome</a:t>
            </a:r>
            <a:r>
              <a:rPr lang="pt-BR" sz="5000" b="1" baseline="300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2</a:t>
            </a:r>
            <a:endParaRPr sz="50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100" name="Google Shape;100;ge80e5f0ebe_0_99"/>
          <p:cNvSpPr txBox="1"/>
          <p:nvPr/>
        </p:nvSpPr>
        <p:spPr>
          <a:xfrm>
            <a:off x="2769697" y="5355076"/>
            <a:ext cx="45581400" cy="1323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i="1" baseline="300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1</a:t>
            </a:r>
            <a:r>
              <a:rPr lang="pt-BR" sz="4000" i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Universidade Federal de Alfenas, Alfenas, MG, Brasil, E-mail: </a:t>
            </a:r>
            <a:r>
              <a:rPr lang="pt-BR" sz="4000" i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  <a:hlinkClick r:id="rId4"/>
              </a:rPr>
              <a:t>xxxx.xxxx@xxxxx.xxx</a:t>
            </a:r>
            <a:r>
              <a:rPr lang="pt-BR" sz="4000" i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. </a:t>
            </a:r>
            <a:r>
              <a:rPr lang="pt-BR" sz="4000" i="1" baseline="300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2</a:t>
            </a:r>
            <a:r>
              <a:rPr lang="pt-BR" sz="4000" i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Universidade Federal de Alagoas, Maceió, AL, Brasil. </a:t>
            </a:r>
            <a:r>
              <a:rPr lang="pt-BR" sz="4000" i="1" baseline="300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3</a:t>
            </a:r>
            <a:r>
              <a:rPr lang="pt-BR" sz="4000" i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Universidade Federal de Minas Gerais, Belo Horizonte, MG, Brasil. </a:t>
            </a:r>
            <a:r>
              <a:rPr lang="pt-BR" sz="4000" i="1" baseline="300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4</a:t>
            </a:r>
            <a:r>
              <a:rPr lang="pt-BR" sz="4000" i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Universidade Estadual de Campinas, Campinas, SP, Brasil. </a:t>
            </a:r>
            <a:endParaRPr sz="4000" dirty="0">
              <a:solidFill>
                <a:schemeClr val="dk1"/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  <a:sym typeface="Times New Roman"/>
            </a:endParaRPr>
          </a:p>
        </p:txBody>
      </p:sp>
      <p:sp>
        <p:nvSpPr>
          <p:cNvPr id="101" name="Google Shape;101;ge80e5f0ebe_0_99"/>
          <p:cNvSpPr txBox="1"/>
          <p:nvPr/>
        </p:nvSpPr>
        <p:spPr>
          <a:xfrm>
            <a:off x="11803766" y="27351639"/>
            <a:ext cx="13121400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2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Figura 2</a:t>
            </a:r>
            <a:r>
              <a:rPr lang="pt-BR" sz="4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. </a:t>
            </a:r>
            <a:r>
              <a:rPr lang="pt-BR" sz="42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Xxxxxxxxxxxxxxxxxxxxxxxxxxxxxxxxxxxxx</a:t>
            </a:r>
            <a:r>
              <a:rPr lang="pt-BR" sz="4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.</a:t>
            </a:r>
            <a:endParaRPr sz="4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2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Fonte:</a:t>
            </a:r>
            <a:r>
              <a:rPr lang="pt-BR" sz="4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pt-BR" sz="42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Xxxx</a:t>
            </a:r>
            <a:r>
              <a:rPr lang="pt-BR" sz="4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(</a:t>
            </a:r>
            <a:r>
              <a:rPr lang="pt-BR" sz="42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xxxx</a:t>
            </a:r>
            <a:r>
              <a:rPr lang="pt-BR" sz="4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).</a:t>
            </a:r>
            <a:endParaRPr sz="4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" name="Google Shape;102;ge80e5f0ebe_0_99"/>
          <p:cNvSpPr/>
          <p:nvPr/>
        </p:nvSpPr>
        <p:spPr>
          <a:xfrm>
            <a:off x="11784261" y="8621000"/>
            <a:ext cx="13479000" cy="6398961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2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Aspectos Éticos: inserir "não se aplica" ou "número de protocolo da aprovação".</a:t>
            </a:r>
          </a:p>
        </p:txBody>
      </p:sp>
      <p:sp>
        <p:nvSpPr>
          <p:cNvPr id="103" name="Google Shape;103;ge80e5f0ebe_0_99"/>
          <p:cNvSpPr/>
          <p:nvPr/>
        </p:nvSpPr>
        <p:spPr>
          <a:xfrm>
            <a:off x="11787894" y="20937806"/>
            <a:ext cx="13479000" cy="64062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ge80e5f0ebe_0_99"/>
          <p:cNvSpPr txBox="1"/>
          <p:nvPr/>
        </p:nvSpPr>
        <p:spPr>
          <a:xfrm>
            <a:off x="11796168" y="15166984"/>
            <a:ext cx="13454700" cy="56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993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Quadro 1</a:t>
            </a:r>
            <a:r>
              <a:rPr lang="pt-BR" sz="3993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pt-BR" sz="3993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Xxxxxxxxxxxxxxxxxxxxxxxxxxxxxxxxxxxxxxxxx</a:t>
            </a:r>
            <a:r>
              <a:rPr lang="pt-BR" sz="3993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993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993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42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993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993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993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993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993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Fonte:</a:t>
            </a:r>
            <a:r>
              <a:rPr lang="pt-BR" sz="3993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3993" dirty="0" err="1">
                <a:solidFill>
                  <a:schemeClr val="dk1"/>
                </a:solidFill>
              </a:rPr>
              <a:t>Xxxxxx</a:t>
            </a:r>
            <a:r>
              <a:rPr lang="pt-BR" sz="3993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pt-BR" sz="3993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</a:t>
            </a:r>
            <a:r>
              <a:rPr lang="pt-BR" sz="3993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endParaRPr dirty="0"/>
          </a:p>
        </p:txBody>
      </p:sp>
      <p:sp>
        <p:nvSpPr>
          <p:cNvPr id="106" name="Google Shape;106;ge80e5f0ebe_0_99"/>
          <p:cNvSpPr txBox="1"/>
          <p:nvPr/>
        </p:nvSpPr>
        <p:spPr>
          <a:xfrm>
            <a:off x="25708046" y="15773437"/>
            <a:ext cx="13488300" cy="13018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Tabela 1</a:t>
            </a:r>
            <a:r>
              <a:rPr lang="pt-BR" sz="40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. </a:t>
            </a:r>
            <a:r>
              <a:rPr lang="pt-BR" sz="40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Xxxxxxxxxxxxxxxxxxxxxxxxxxxxxxxxxxxxxxxxx</a:t>
            </a:r>
            <a:r>
              <a:rPr lang="pt-BR" sz="40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.</a:t>
            </a:r>
            <a:endParaRPr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Fonte:</a:t>
            </a:r>
            <a:r>
              <a:rPr lang="pt-BR" sz="40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Dados dos autores (2021).</a:t>
            </a:r>
            <a:endParaRPr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8" name="Google Shape;108;ge80e5f0ebe_0_99"/>
          <p:cNvSpPr txBox="1"/>
          <p:nvPr/>
        </p:nvSpPr>
        <p:spPr>
          <a:xfrm>
            <a:off x="39637498" y="17643006"/>
            <a:ext cx="11269800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0" b="1" dirty="0">
                <a:solidFill>
                  <a:srgbClr val="00348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Referências</a:t>
            </a:r>
            <a:endParaRPr sz="9000" dirty="0">
              <a:solidFill>
                <a:srgbClr val="00348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TextBox 17">
            <a:extLst>
              <a:ext uri="{FF2B5EF4-FFF2-40B4-BE49-F238E27FC236}">
                <a16:creationId xmlns:a16="http://schemas.microsoft.com/office/drawing/2014/main" xmlns="" id="{1966811E-3A66-43C3-BB41-A949B929DFD0}"/>
              </a:ext>
            </a:extLst>
          </p:cNvPr>
          <p:cNvSpPr txBox="1"/>
          <p:nvPr/>
        </p:nvSpPr>
        <p:spPr>
          <a:xfrm>
            <a:off x="45964736" y="563805"/>
            <a:ext cx="3575214" cy="337598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858"/>
              </a:lnSpc>
            </a:pPr>
            <a:endParaRPr lang="en-US" sz="3600" b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ts val="2858"/>
              </a:lnSpc>
            </a:pPr>
            <a:r>
              <a:rPr lang="en-US" sz="3600" b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Sugestão</a:t>
            </a:r>
            <a:r>
              <a:rPr lang="en-US" sz="36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3600" b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Inserir</a:t>
            </a:r>
            <a:r>
              <a:rPr lang="en-US" sz="36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logo da </a:t>
            </a:r>
            <a:r>
              <a:rPr lang="en-US" sz="3600" b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Instituição</a:t>
            </a:r>
            <a:r>
              <a:rPr lang="en-US" sz="36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</a:t>
            </a:r>
            <a:r>
              <a:rPr lang="en-US" sz="36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en-US" sz="3600" b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departamento</a:t>
            </a:r>
            <a:r>
              <a:rPr lang="en-US" sz="36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</a:t>
            </a:r>
            <a:r>
              <a:rPr lang="en-US" sz="36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en-US" sz="3600" b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laboratório</a:t>
            </a:r>
            <a:r>
              <a:rPr lang="en-US" sz="36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3600" b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origem</a:t>
            </a:r>
            <a:r>
              <a:rPr lang="en-US" sz="36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en-US" sz="3600" b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autores</a:t>
            </a:r>
            <a:endParaRPr lang="en-US" sz="3600" b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ts val="2858"/>
              </a:lnSpc>
            </a:pPr>
            <a:endParaRPr lang="en-US" sz="3600" b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ts val="2858"/>
              </a:lnSpc>
            </a:pPr>
            <a:r>
              <a:rPr lang="en-US" sz="36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5477"/>
            <a:ext cx="11710987" cy="270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478</Words>
  <Application>Microsoft Office PowerPoint</Application>
  <PresentationFormat>Personalizar</PresentationFormat>
  <Paragraphs>124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Karwhory Wallas</dc:creator>
  <cp:lastModifiedBy>R1</cp:lastModifiedBy>
  <cp:revision>5</cp:revision>
  <dcterms:created xsi:type="dcterms:W3CDTF">2020-07-25T04:41:33Z</dcterms:created>
  <dcterms:modified xsi:type="dcterms:W3CDTF">2021-08-19T21:43:47Z</dcterms:modified>
</cp:coreProperties>
</file>