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0399950" cy="288004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15874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VCNn7rPl1Ikr81gaT+BzPw5Mi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89"/>
    <a:srgbClr val="0033CC"/>
    <a:srgbClr val="2A17B9"/>
    <a:srgbClr val="280FC1"/>
    <a:srgbClr val="E3F7F9"/>
    <a:srgbClr val="CAEDF2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7051FD-FF94-4BF5-8917-39518DE04930}">
  <a:tblStyle styleId="{3D7051FD-FF94-4BF5-8917-39518DE049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049034-107B-4456-B112-0337FCC961A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1824" y="522"/>
      </p:cViewPr>
      <p:guideLst>
        <p:guide orient="horz" pos="9071"/>
        <p:guide pos="1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85800"/>
            <a:ext cx="5997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420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80e5f0eb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ge80e5f0eb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299994" y="4713406"/>
            <a:ext cx="37799962" cy="1002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158"/>
              <a:buFont typeface="Arial"/>
              <a:buNone/>
              <a:defRPr sz="2480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299994" y="15126892"/>
            <a:ext cx="37799962" cy="69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0063"/>
              <a:buNone/>
              <a:defRPr sz="9921"/>
            </a:lvl1pPr>
            <a:lvl2pPr lvl="1" algn="ctr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None/>
              <a:defRPr sz="8268"/>
            </a:lvl2pPr>
            <a:lvl3pPr lvl="2" algn="ctr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7547"/>
              <a:buNone/>
              <a:defRPr sz="7441"/>
            </a:lvl3pPr>
            <a:lvl4pPr lvl="3" algn="ctr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/>
            </a:lvl4pPr>
            <a:lvl5pPr lvl="4" algn="ctr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/>
            </a:lvl5pPr>
            <a:lvl6pPr lvl="5" algn="ctr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/>
            </a:lvl6pPr>
            <a:lvl7pPr lvl="6" algn="ctr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/>
            </a:lvl7pPr>
            <a:lvl8pPr lvl="7" algn="ctr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/>
            </a:lvl8pPr>
            <a:lvl9pPr lvl="8" algn="ctr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464997" y="1533359"/>
            <a:ext cx="43469957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6063172" y="-4931397"/>
            <a:ext cx="18273605" cy="4346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338065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01507" lvl="1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52260" lvl="2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03014" lvl="3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53767" lvl="4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04521" lvl="5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55274" lvl="6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06028" lvl="7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56781" lvl="8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9297694" y="8303125"/>
            <a:ext cx="24407029" cy="1086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7247717" y="-2249363"/>
            <a:ext cx="24407029" cy="3197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338065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01507" lvl="1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52260" lvl="2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03014" lvl="3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53767" lvl="4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04521" lvl="5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55274" lvl="6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06028" lvl="7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56781" lvl="8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464997" y="1533359"/>
            <a:ext cx="43469957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464997" y="7666781"/>
            <a:ext cx="43469957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338065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01507" lvl="1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52260" lvl="2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03014" lvl="3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53767" lvl="4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04521" lvl="5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55274" lvl="6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06028" lvl="7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56781" lvl="8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438746" y="7180111"/>
            <a:ext cx="43469957" cy="1198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158"/>
              <a:buFont typeface="Arial"/>
              <a:buNone/>
              <a:defRPr sz="2480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438746" y="19273623"/>
            <a:ext cx="43469957" cy="630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225377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rgbClr val="888888"/>
              </a:buClr>
              <a:buSzPts val="10063"/>
              <a:buNone/>
              <a:defRPr sz="9921">
                <a:solidFill>
                  <a:srgbClr val="888888"/>
                </a:solidFill>
              </a:defRPr>
            </a:lvl1pPr>
            <a:lvl2pPr marL="901507" lvl="1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rgbClr val="888888"/>
              </a:buClr>
              <a:buSzPts val="8386"/>
              <a:buNone/>
              <a:defRPr sz="8268">
                <a:solidFill>
                  <a:srgbClr val="888888"/>
                </a:solidFill>
              </a:defRPr>
            </a:lvl2pPr>
            <a:lvl3pPr marL="1352260" lvl="2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rgbClr val="888888"/>
              </a:buClr>
              <a:buSzPts val="7547"/>
              <a:buNone/>
              <a:defRPr sz="7441">
                <a:solidFill>
                  <a:srgbClr val="888888"/>
                </a:solidFill>
              </a:defRPr>
            </a:lvl3pPr>
            <a:lvl4pPr marL="1803014" lvl="3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rgbClr val="888888"/>
              </a:buClr>
              <a:buSzPts val="6709"/>
              <a:buNone/>
              <a:defRPr sz="6613">
                <a:solidFill>
                  <a:srgbClr val="888888"/>
                </a:solidFill>
              </a:defRPr>
            </a:lvl4pPr>
            <a:lvl5pPr marL="2253767" lvl="4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rgbClr val="888888"/>
              </a:buClr>
              <a:buSzPts val="6709"/>
              <a:buNone/>
              <a:defRPr sz="6613">
                <a:solidFill>
                  <a:srgbClr val="888888"/>
                </a:solidFill>
              </a:defRPr>
            </a:lvl5pPr>
            <a:lvl6pPr marL="2704521" lvl="5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rgbClr val="888888"/>
              </a:buClr>
              <a:buSzPts val="6709"/>
              <a:buNone/>
              <a:defRPr sz="6613">
                <a:solidFill>
                  <a:srgbClr val="888888"/>
                </a:solidFill>
              </a:defRPr>
            </a:lvl6pPr>
            <a:lvl7pPr marL="3155274" lvl="6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rgbClr val="888888"/>
              </a:buClr>
              <a:buSzPts val="6709"/>
              <a:buNone/>
              <a:defRPr sz="6613">
                <a:solidFill>
                  <a:srgbClr val="888888"/>
                </a:solidFill>
              </a:defRPr>
            </a:lvl7pPr>
            <a:lvl8pPr marL="3606028" lvl="7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rgbClr val="888888"/>
              </a:buClr>
              <a:buSzPts val="6709"/>
              <a:buNone/>
              <a:defRPr sz="6613">
                <a:solidFill>
                  <a:srgbClr val="888888"/>
                </a:solidFill>
              </a:defRPr>
            </a:lvl8pPr>
            <a:lvl9pPr marL="4056781" lvl="8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rgbClr val="888888"/>
              </a:buClr>
              <a:buSzPts val="6709"/>
              <a:buNone/>
              <a:defRPr sz="661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464997" y="1533359"/>
            <a:ext cx="43469957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464996" y="7666781"/>
            <a:ext cx="21419978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338065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01507" lvl="1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52260" lvl="2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03014" lvl="3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53767" lvl="4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04521" lvl="5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55274" lvl="6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06028" lvl="7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56781" lvl="8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5514975" y="7666781"/>
            <a:ext cx="21419978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338065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01507" lvl="1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52260" lvl="2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03014" lvl="3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53767" lvl="4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04521" lvl="5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55274" lvl="6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06028" lvl="7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56781" lvl="8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471561" y="1533359"/>
            <a:ext cx="43469957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471563" y="7060107"/>
            <a:ext cx="21321540" cy="34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0753" lvl="0" indent="-225377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0063"/>
              <a:buNone/>
              <a:defRPr sz="9921" b="1"/>
            </a:lvl1pPr>
            <a:lvl2pPr marL="901507" lvl="1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None/>
              <a:defRPr sz="8268" b="1"/>
            </a:lvl2pPr>
            <a:lvl3pPr marL="1352260" lvl="2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7547"/>
              <a:buNone/>
              <a:defRPr sz="7441" b="1"/>
            </a:lvl3pPr>
            <a:lvl4pPr marL="1803014" lvl="3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4pPr>
            <a:lvl5pPr marL="2253767" lvl="4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5pPr>
            <a:lvl6pPr marL="2704521" lvl="5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6pPr>
            <a:lvl7pPr marL="3155274" lvl="6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7pPr>
            <a:lvl8pPr marL="3606028" lvl="7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8pPr>
            <a:lvl9pPr marL="4056781" lvl="8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471563" y="10520155"/>
            <a:ext cx="21321540" cy="1547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338065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01507" lvl="1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52260" lvl="2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03014" lvl="3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53767" lvl="4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04521" lvl="5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55274" lvl="6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06028" lvl="7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56781" lvl="8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5514975" y="7060107"/>
            <a:ext cx="21426543" cy="34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0753" lvl="0" indent="-225377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0063"/>
              <a:buNone/>
              <a:defRPr sz="9921" b="1"/>
            </a:lvl1pPr>
            <a:lvl2pPr marL="901507" lvl="1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None/>
              <a:defRPr sz="8268" b="1"/>
            </a:lvl2pPr>
            <a:lvl3pPr marL="1352260" lvl="2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7547"/>
              <a:buNone/>
              <a:defRPr sz="7441" b="1"/>
            </a:lvl3pPr>
            <a:lvl4pPr marL="1803014" lvl="3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4pPr>
            <a:lvl5pPr marL="2253767" lvl="4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5pPr>
            <a:lvl6pPr marL="2704521" lvl="5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6pPr>
            <a:lvl7pPr marL="3155274" lvl="6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7pPr>
            <a:lvl8pPr marL="3606028" lvl="7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8pPr>
            <a:lvl9pPr marL="4056781" lvl="8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5514975" y="10520155"/>
            <a:ext cx="21426543" cy="1547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338065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01507" lvl="1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52260" lvl="2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03014" lvl="3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53767" lvl="4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04521" lvl="5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55274" lvl="6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06028" lvl="7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56781" lvl="8" indent="-338065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64997" y="1533359"/>
            <a:ext cx="43469957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471563" y="1920029"/>
            <a:ext cx="16255295" cy="67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18"/>
              <a:buFont typeface="Arial"/>
              <a:buNone/>
              <a:defRPr sz="132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1426543" y="4146731"/>
            <a:ext cx="25514974" cy="2046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1065406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3418"/>
              <a:buChar char="•"/>
              <a:defRPr sz="13228"/>
            </a:lvl1pPr>
            <a:lvl2pPr marL="901507" lvl="1" indent="-960354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1740"/>
              <a:buChar char="•"/>
              <a:defRPr sz="11574"/>
            </a:lvl2pPr>
            <a:lvl3pPr marL="1352260" lvl="2" indent="-85536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0063"/>
              <a:buChar char="•"/>
              <a:defRPr sz="9921"/>
            </a:lvl3pPr>
            <a:lvl4pPr marL="1803014" lvl="3" indent="-750379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Char char="•"/>
              <a:defRPr sz="8268"/>
            </a:lvl4pPr>
            <a:lvl5pPr marL="2253767" lvl="4" indent="-750379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Char char="•"/>
              <a:defRPr sz="8268"/>
            </a:lvl5pPr>
            <a:lvl6pPr marL="2704521" lvl="5" indent="-750378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Char char="•"/>
              <a:defRPr sz="8268"/>
            </a:lvl6pPr>
            <a:lvl7pPr marL="3155274" lvl="6" indent="-750378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Char char="•"/>
              <a:defRPr sz="8268"/>
            </a:lvl7pPr>
            <a:lvl8pPr marL="3606028" lvl="7" indent="-750378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Char char="•"/>
              <a:defRPr sz="8268"/>
            </a:lvl8pPr>
            <a:lvl9pPr marL="4056781" lvl="8" indent="-750378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Char char="•"/>
              <a:defRPr sz="8268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471563" y="8640127"/>
            <a:ext cx="16255295" cy="1600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225377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/>
            </a:lvl1pPr>
            <a:lvl2pPr marL="901507" lvl="1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5870"/>
              <a:buNone/>
              <a:defRPr sz="5787"/>
            </a:lvl2pPr>
            <a:lvl3pPr marL="1352260" lvl="2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5032"/>
              <a:buNone/>
              <a:defRPr sz="4961"/>
            </a:lvl3pPr>
            <a:lvl4pPr marL="1803014" lvl="3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4pPr>
            <a:lvl5pPr marL="2253767" lvl="4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5pPr>
            <a:lvl6pPr marL="2704521" lvl="5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6pPr>
            <a:lvl7pPr marL="3155274" lvl="6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7pPr>
            <a:lvl8pPr marL="3606028" lvl="7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8pPr>
            <a:lvl9pPr marL="4056781" lvl="8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471563" y="1920029"/>
            <a:ext cx="16255295" cy="67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18"/>
              <a:buFont typeface="Arial"/>
              <a:buNone/>
              <a:defRPr sz="132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1426543" y="4146731"/>
            <a:ext cx="25514974" cy="2046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13418"/>
              <a:buFont typeface="Arial"/>
              <a:buNone/>
              <a:defRPr sz="132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1740"/>
              <a:buFont typeface="Arial"/>
              <a:buNone/>
              <a:defRPr sz="1157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0063"/>
              <a:buFont typeface="Arial"/>
              <a:buNone/>
              <a:defRPr sz="992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Font typeface="Arial"/>
              <a:buNone/>
              <a:defRPr sz="8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Font typeface="Arial"/>
              <a:buNone/>
              <a:defRPr sz="8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Font typeface="Arial"/>
              <a:buNone/>
              <a:defRPr sz="8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Font typeface="Arial"/>
              <a:buNone/>
              <a:defRPr sz="8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Font typeface="Arial"/>
              <a:buNone/>
              <a:defRPr sz="8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8386"/>
              <a:buFont typeface="Arial"/>
              <a:buNone/>
              <a:defRPr sz="8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471563" y="8640127"/>
            <a:ext cx="16255295" cy="1600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0753" lvl="0" indent="-225377" algn="l">
              <a:lnSpc>
                <a:spcPct val="90000"/>
              </a:lnSpc>
              <a:spcBef>
                <a:spcPts val="4134"/>
              </a:spcBef>
              <a:spcAft>
                <a:spcPts val="0"/>
              </a:spcAft>
              <a:buClr>
                <a:schemeClr val="dk1"/>
              </a:buClr>
              <a:buSzPts val="6709"/>
              <a:buNone/>
              <a:defRPr sz="6613"/>
            </a:lvl1pPr>
            <a:lvl2pPr marL="901507" lvl="1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5870"/>
              <a:buNone/>
              <a:defRPr sz="5787"/>
            </a:lvl2pPr>
            <a:lvl3pPr marL="1352260" lvl="2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5032"/>
              <a:buNone/>
              <a:defRPr sz="4961"/>
            </a:lvl3pPr>
            <a:lvl4pPr marL="1803014" lvl="3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4pPr>
            <a:lvl5pPr marL="2253767" lvl="4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5pPr>
            <a:lvl6pPr marL="2704521" lvl="5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6pPr>
            <a:lvl7pPr marL="3155274" lvl="6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7pPr>
            <a:lvl8pPr marL="3606028" lvl="7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8pPr>
            <a:lvl9pPr marL="4056781" lvl="8" indent="-225377" algn="l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4193"/>
              <a:buNone/>
              <a:defRPr sz="4134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464997" y="1533359"/>
            <a:ext cx="43469957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49"/>
              <a:buFont typeface="Arial"/>
              <a:buNone/>
              <a:defRPr sz="184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464997" y="7666781"/>
            <a:ext cx="43469957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974089" algn="l" rtl="0">
              <a:lnSpc>
                <a:spcPct val="90000"/>
              </a:lnSpc>
              <a:spcBef>
                <a:spcPts val="4193"/>
              </a:spcBef>
              <a:spcAft>
                <a:spcPts val="0"/>
              </a:spcAft>
              <a:buClr>
                <a:schemeClr val="dk1"/>
              </a:buClr>
              <a:buSzPts val="11740"/>
              <a:buFont typeface="Arial"/>
              <a:buChar char="•"/>
              <a:defRPr sz="117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67600" algn="l" rtl="0">
              <a:lnSpc>
                <a:spcPct val="90000"/>
              </a:lnSpc>
              <a:spcBef>
                <a:spcPts val="2097"/>
              </a:spcBef>
              <a:spcAft>
                <a:spcPts val="0"/>
              </a:spcAft>
              <a:buClr>
                <a:schemeClr val="dk1"/>
              </a:buClr>
              <a:buSzPts val="10063"/>
              <a:buFont typeface="Arial"/>
              <a:buChar char="•"/>
              <a:defRPr sz="100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1111" algn="l" rtl="0">
              <a:lnSpc>
                <a:spcPct val="90000"/>
              </a:lnSpc>
              <a:spcBef>
                <a:spcPts val="2097"/>
              </a:spcBef>
              <a:spcAft>
                <a:spcPts val="0"/>
              </a:spcAft>
              <a:buClr>
                <a:schemeClr val="dk1"/>
              </a:buClr>
              <a:buSzPts val="8386"/>
              <a:buFont typeface="Arial"/>
              <a:buChar char="•"/>
              <a:defRPr sz="83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707834" algn="l" rtl="0">
              <a:lnSpc>
                <a:spcPct val="90000"/>
              </a:lnSpc>
              <a:spcBef>
                <a:spcPts val="2097"/>
              </a:spcBef>
              <a:spcAft>
                <a:spcPts val="0"/>
              </a:spcAft>
              <a:buClr>
                <a:schemeClr val="dk1"/>
              </a:buClr>
              <a:buSzPts val="7547"/>
              <a:buFont typeface="Arial"/>
              <a:buChar char="•"/>
              <a:defRPr sz="75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707834" algn="l" rtl="0">
              <a:lnSpc>
                <a:spcPct val="90000"/>
              </a:lnSpc>
              <a:spcBef>
                <a:spcPts val="2097"/>
              </a:spcBef>
              <a:spcAft>
                <a:spcPts val="0"/>
              </a:spcAft>
              <a:buClr>
                <a:schemeClr val="dk1"/>
              </a:buClr>
              <a:buSzPts val="7547"/>
              <a:buFont typeface="Arial"/>
              <a:buChar char="•"/>
              <a:defRPr sz="75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707834" algn="l" rtl="0">
              <a:lnSpc>
                <a:spcPct val="90000"/>
              </a:lnSpc>
              <a:spcBef>
                <a:spcPts val="2097"/>
              </a:spcBef>
              <a:spcAft>
                <a:spcPts val="0"/>
              </a:spcAft>
              <a:buClr>
                <a:schemeClr val="dk1"/>
              </a:buClr>
              <a:buSzPts val="7547"/>
              <a:buFont typeface="Arial"/>
              <a:buChar char="•"/>
              <a:defRPr sz="75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707834" algn="l" rtl="0">
              <a:lnSpc>
                <a:spcPct val="90000"/>
              </a:lnSpc>
              <a:spcBef>
                <a:spcPts val="2097"/>
              </a:spcBef>
              <a:spcAft>
                <a:spcPts val="0"/>
              </a:spcAft>
              <a:buClr>
                <a:schemeClr val="dk1"/>
              </a:buClr>
              <a:buSzPts val="7547"/>
              <a:buFont typeface="Arial"/>
              <a:buChar char="•"/>
              <a:defRPr sz="75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707834" algn="l" rtl="0">
              <a:lnSpc>
                <a:spcPct val="90000"/>
              </a:lnSpc>
              <a:spcBef>
                <a:spcPts val="2097"/>
              </a:spcBef>
              <a:spcAft>
                <a:spcPts val="0"/>
              </a:spcAft>
              <a:buClr>
                <a:schemeClr val="dk1"/>
              </a:buClr>
              <a:buSzPts val="7547"/>
              <a:buFont typeface="Arial"/>
              <a:buChar char="•"/>
              <a:defRPr sz="75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707834" algn="l" rtl="0">
              <a:lnSpc>
                <a:spcPct val="90000"/>
              </a:lnSpc>
              <a:spcBef>
                <a:spcPts val="2097"/>
              </a:spcBef>
              <a:spcAft>
                <a:spcPts val="0"/>
              </a:spcAft>
              <a:buClr>
                <a:schemeClr val="dk1"/>
              </a:buClr>
              <a:buSzPts val="7547"/>
              <a:buFont typeface="Arial"/>
              <a:buChar char="•"/>
              <a:defRPr sz="75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46499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6694983" y="26693728"/>
            <a:ext cx="17009984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5594966" y="26693728"/>
            <a:ext cx="11339989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496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xxxx.xxxx@xxxxx.xxx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1A22582D-3DD0-447E-9CF7-713E7E255C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2561" y="203022"/>
            <a:ext cx="16497389" cy="28394382"/>
          </a:xfrm>
          <a:prstGeom prst="rect">
            <a:avLst/>
          </a:prstGeom>
        </p:spPr>
      </p:pic>
      <p:sp>
        <p:nvSpPr>
          <p:cNvPr id="84" name="Google Shape;84;ge80e5f0ebe_0_99"/>
          <p:cNvSpPr txBox="1"/>
          <p:nvPr/>
        </p:nvSpPr>
        <p:spPr>
          <a:xfrm>
            <a:off x="631819" y="7067440"/>
            <a:ext cx="10720496" cy="14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9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  <a:endParaRPr sz="9000" dirty="0">
              <a:solidFill>
                <a:srgbClr val="003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ge80e5f0ebe_0_99"/>
          <p:cNvSpPr txBox="1"/>
          <p:nvPr/>
        </p:nvSpPr>
        <p:spPr>
          <a:xfrm>
            <a:off x="12121906" y="7033131"/>
            <a:ext cx="12354627" cy="14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9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Métodos</a:t>
            </a:r>
            <a:endParaRPr sz="9000" dirty="0">
              <a:solidFill>
                <a:srgbClr val="003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ge80e5f0ebe_0_99"/>
          <p:cNvSpPr txBox="1"/>
          <p:nvPr/>
        </p:nvSpPr>
        <p:spPr>
          <a:xfrm>
            <a:off x="385467" y="23307054"/>
            <a:ext cx="10611948" cy="14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9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</a:t>
            </a:r>
            <a:endParaRPr sz="9000" dirty="0">
              <a:solidFill>
                <a:srgbClr val="003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ge80e5f0ebe_0_99"/>
          <p:cNvSpPr txBox="1"/>
          <p:nvPr/>
        </p:nvSpPr>
        <p:spPr>
          <a:xfrm>
            <a:off x="24897135" y="7055601"/>
            <a:ext cx="14675242" cy="14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9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e Discussão</a:t>
            </a:r>
            <a:endParaRPr sz="9000" dirty="0">
              <a:solidFill>
                <a:srgbClr val="003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88;ge80e5f0ebe_0_99"/>
          <p:cNvSpPr txBox="1"/>
          <p:nvPr/>
        </p:nvSpPr>
        <p:spPr>
          <a:xfrm>
            <a:off x="39137091" y="10458045"/>
            <a:ext cx="11110913" cy="14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9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  <a:endParaRPr sz="9000" dirty="0">
              <a:solidFill>
                <a:srgbClr val="003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Google Shape;89;ge80e5f0ebe_0_99"/>
          <p:cNvSpPr txBox="1"/>
          <p:nvPr/>
        </p:nvSpPr>
        <p:spPr>
          <a:xfrm>
            <a:off x="187868" y="8677580"/>
            <a:ext cx="11110913" cy="1301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indent="1049970" algn="just"/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pt-BR" sz="4200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049970" algn="just"/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pt-BR" sz="4200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Google Shape;90;ge80e5f0ebe_0_99"/>
          <p:cNvSpPr txBox="1"/>
          <p:nvPr/>
        </p:nvSpPr>
        <p:spPr>
          <a:xfrm>
            <a:off x="39094566" y="11742576"/>
            <a:ext cx="11110913" cy="784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indent="1049970" algn="just"/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sz="4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049970" algn="just"/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Xxxxxxxxxxxxxxxxxxxxxxxxxxxxxxxxxxxxxxxxxxxxxxxxxxxxxxxxxxxxxxxxxxxxxxxxxxxxxxxxxxxxxxxxxxxxxxxxxxxxxxxxxxxxxxxxxxxxxxxxxxxxxxxxxxxxxxx.</a:t>
            </a:r>
            <a:endParaRPr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ge80e5f0ebe_0_99"/>
          <p:cNvSpPr txBox="1"/>
          <p:nvPr/>
        </p:nvSpPr>
        <p:spPr>
          <a:xfrm>
            <a:off x="39137091" y="20984483"/>
            <a:ext cx="11110913" cy="501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just"/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Mastronuzzi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&amp;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Grattagliano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Nutrition as a health  determinant in elderly patients. Curr Med Chem. 2019;26(19):3652-3661.</a:t>
            </a:r>
          </a:p>
          <a:p>
            <a:pPr algn="just"/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Fani L, et al. Telomere Length and the Risk of Alzheimer’s Disease: The Rotterdam Study. J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Alzheimers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Dis. 2019;73(2):1-8.</a:t>
            </a:r>
          </a:p>
          <a:p>
            <a:pPr algn="just"/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Wellman NS. Handbook of clinical nutrition and aging. New York, NY, USA: Humana Press; 2009.</a:t>
            </a:r>
          </a:p>
          <a:p>
            <a:pPr algn="just"/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Locher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JL, Sharkey JR. An ecological perspective on older adult eating behavior. In: Watson RR, editor. Handbook of clinical nutrition and aging. New York: Humana Press; 2009. p. 3-17.</a:t>
            </a:r>
            <a:endParaRPr lang="pt-BR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ge80e5f0ebe_0_99"/>
          <p:cNvSpPr txBox="1"/>
          <p:nvPr/>
        </p:nvSpPr>
        <p:spPr>
          <a:xfrm>
            <a:off x="177154" y="24895647"/>
            <a:ext cx="11110913" cy="332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ctr" anchorCtr="0">
            <a:spAutoFit/>
          </a:bodyPr>
          <a:lstStyle/>
          <a:p>
            <a:pPr indent="1049970" algn="just"/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Digitar o objetivo do trabalho, o mesmo escrito no resumo aprovado. Digitar o objetivo do trabalho, o mesmo escrito no resumo aprovado. Digitar o objetivo do trabalho, o mesmo escrito no resumo aprovado.</a:t>
            </a:r>
            <a:endParaRPr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Google Shape;93;ge80e5f0ebe_0_99"/>
          <p:cNvSpPr/>
          <p:nvPr/>
        </p:nvSpPr>
        <p:spPr>
          <a:xfrm>
            <a:off x="25497289" y="8702479"/>
            <a:ext cx="13288966" cy="6308744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136" tIns="45056" rIns="90136" bIns="45056" anchor="ctr" anchorCtr="0">
            <a:noAutofit/>
          </a:bodyPr>
          <a:lstStyle/>
          <a:p>
            <a:pPr algn="ctr" defTabSz="901507">
              <a:defRPr/>
            </a:pPr>
            <a:r>
              <a:rPr lang="pt-BR" sz="4200" dirty="0"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200" dirty="0"/>
          </a:p>
          <a:p>
            <a:pPr algn="ctr"/>
            <a:endParaRPr lang="pt-BR" sz="4200" dirty="0">
              <a:solidFill>
                <a:schemeClr val="dk1"/>
              </a:solidFill>
            </a:endParaRPr>
          </a:p>
        </p:txBody>
      </p:sp>
      <p:graphicFrame>
        <p:nvGraphicFramePr>
          <p:cNvPr id="94" name="Google Shape;94;ge80e5f0ebe_0_99"/>
          <p:cNvGraphicFramePr/>
          <p:nvPr>
            <p:extLst>
              <p:ext uri="{D42A27DB-BD31-4B8C-83A1-F6EECF244321}">
                <p14:modId xmlns:p14="http://schemas.microsoft.com/office/powerpoint/2010/main" val="2477092339"/>
              </p:ext>
            </p:extLst>
          </p:nvPr>
        </p:nvGraphicFramePr>
        <p:xfrm>
          <a:off x="25501747" y="16644251"/>
          <a:ext cx="13288868" cy="11055012"/>
        </p:xfrm>
        <a:graphic>
          <a:graphicData uri="http://schemas.openxmlformats.org/drawingml/2006/table">
            <a:tbl>
              <a:tblPr firstRow="1" bandRow="1">
                <a:tableStyleId>{2D049034-107B-4456-B112-0337FCC961AD}</a:tableStyleId>
              </a:tblPr>
              <a:tblGrid>
                <a:gridCol w="332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Xxxx</a:t>
                      </a:r>
                      <a:endParaRPr sz="5400" u="none" strike="noStrike" cap="none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 dirty="0" err="1"/>
                        <a:t>Xxxx</a:t>
                      </a:r>
                      <a:endParaRPr sz="5400" u="none" strike="noStrike" cap="none" dirty="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Xxxx</a:t>
                      </a:r>
                      <a:endParaRPr sz="5400" u="none" strike="noStrike" cap="none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Xxxx</a:t>
                      </a:r>
                      <a:endParaRPr sz="5400" u="none" strike="noStrike" cap="none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 dirty="0"/>
                        <a:t>0,00</a:t>
                      </a:r>
                      <a:endParaRPr sz="1400" dirty="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/>
                        <a:t>0,00</a:t>
                      </a:r>
                      <a:endParaRPr sz="1400"/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 dirty="0"/>
                        <a:t>0,00</a:t>
                      </a:r>
                      <a:endParaRPr sz="1400" dirty="0"/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7" name="Google Shape;97;ge80e5f0ebe_0_99"/>
          <p:cNvGraphicFramePr/>
          <p:nvPr/>
        </p:nvGraphicFramePr>
        <p:xfrm>
          <a:off x="11637351" y="15830189"/>
          <a:ext cx="13257616" cy="4110224"/>
        </p:xfrm>
        <a:graphic>
          <a:graphicData uri="http://schemas.openxmlformats.org/drawingml/2006/table">
            <a:tbl>
              <a:tblPr firstRow="1" bandRow="1">
                <a:noFill/>
                <a:tableStyleId>{2D049034-107B-4456-B112-0337FCC961AD}</a:tableStyleId>
              </a:tblPr>
              <a:tblGrid>
                <a:gridCol w="331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75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400" u="none" strike="noStrike" cap="none" dirty="0" err="1">
                          <a:solidFill>
                            <a:schemeClr val="dk1"/>
                          </a:solidFill>
                        </a:rPr>
                        <a:t>Xxx</a:t>
                      </a:r>
                      <a:endParaRPr sz="5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89988" marR="89988" marT="45006" marB="450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9" name="Google Shape;99;ge80e5f0ebe_0_99"/>
          <p:cNvSpPr txBox="1"/>
          <p:nvPr/>
        </p:nvSpPr>
        <p:spPr>
          <a:xfrm>
            <a:off x="8305464" y="3930086"/>
            <a:ext cx="33916939" cy="162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5000" b="1" u="sng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Nome. N. Nome. Nome</a:t>
            </a:r>
            <a:r>
              <a:rPr lang="pt-BR" sz="5000" b="1" u="sng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t-BR" sz="5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(sublinhar apenas o nome do autor-apresentador); Nome. N. Nome. Nome</a:t>
            </a:r>
            <a:r>
              <a:rPr lang="pt-BR" sz="5000" b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5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Nome. N. Nome. Nome</a:t>
            </a:r>
            <a:r>
              <a:rPr lang="pt-BR" sz="5000" b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5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Nome. N. Nome. Nome</a:t>
            </a:r>
            <a:r>
              <a:rPr lang="pt-BR" sz="5000" b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5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Nome. N. Nome. Nome</a:t>
            </a:r>
            <a:r>
              <a:rPr lang="pt-BR" sz="5000" b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5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Nome. N. Nome. Nome</a:t>
            </a:r>
            <a:r>
              <a:rPr lang="pt-BR" sz="5000" b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sz="5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ge80e5f0ebe_0_99"/>
          <p:cNvSpPr txBox="1"/>
          <p:nvPr/>
        </p:nvSpPr>
        <p:spPr>
          <a:xfrm>
            <a:off x="2730649" y="5623275"/>
            <a:ext cx="44938770" cy="13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4000" i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4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Universidade Federal de Alfenas, Alfenas, MG, Brasil, E-mail: </a:t>
            </a:r>
            <a:r>
              <a:rPr lang="pt-BR" sz="40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xxxx.xxxx@xxxxx.xxx</a:t>
            </a:r>
            <a:r>
              <a:rPr lang="pt-BR" sz="4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4000" i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4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Universidade Federal de Alagoas, Maceió, AL, Brasil. </a:t>
            </a:r>
            <a:r>
              <a:rPr lang="pt-BR" sz="4000" i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4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Universidade Federal de Minas Gerais, Belo Horizonte, MG, Brasil. </a:t>
            </a:r>
            <a:r>
              <a:rPr lang="pt-BR" sz="4000" i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4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Universidade Estadual de Campinas, Campinas, SP, Brasil. </a:t>
            </a:r>
            <a:endParaRPr sz="40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01" name="Google Shape;101;ge80e5f0ebe_0_99"/>
          <p:cNvSpPr txBox="1"/>
          <p:nvPr/>
        </p:nvSpPr>
        <p:spPr>
          <a:xfrm>
            <a:off x="11637351" y="27169043"/>
            <a:ext cx="12936408" cy="13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just"/>
            <a:r>
              <a:rPr lang="pt-BR" sz="4141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Figura 2</a:t>
            </a:r>
            <a:r>
              <a:rPr lang="pt-BR" sz="414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414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</a:t>
            </a:r>
            <a:r>
              <a:rPr lang="pt-BR" sz="414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14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4141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lang="pt-BR" sz="414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414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pt-BR" sz="414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414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pt-BR" sz="414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414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ge80e5f0ebe_0_99"/>
          <p:cNvSpPr/>
          <p:nvPr/>
        </p:nvSpPr>
        <p:spPr>
          <a:xfrm>
            <a:off x="11618121" y="8702479"/>
            <a:ext cx="13288966" cy="630874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136" tIns="45056" rIns="90136" bIns="45056" anchor="ctr" anchorCtr="0">
            <a:noAutofit/>
          </a:bodyPr>
          <a:lstStyle/>
          <a:p>
            <a:pPr algn="ctr"/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pt-BR" sz="4200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pt-BR" sz="4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Aspectos Éticos: inserir "não se aplica" ou "número de protocolo da aprovação".</a:t>
            </a:r>
          </a:p>
        </p:txBody>
      </p:sp>
      <p:sp>
        <p:nvSpPr>
          <p:cNvPr id="103" name="Google Shape;103;ge80e5f0ebe_0_99"/>
          <p:cNvSpPr/>
          <p:nvPr/>
        </p:nvSpPr>
        <p:spPr>
          <a:xfrm>
            <a:off x="11621703" y="20845636"/>
            <a:ext cx="13288966" cy="631588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136" tIns="45056" rIns="90136" bIns="45056" anchor="ctr" anchorCtr="0">
            <a:noAutofit/>
          </a:bodyPr>
          <a:lstStyle/>
          <a:p>
            <a:pPr algn="ctr"/>
            <a:endParaRPr sz="4141" dirty="0">
              <a:solidFill>
                <a:schemeClr val="dk1"/>
              </a:solidFill>
            </a:endParaRPr>
          </a:p>
        </p:txBody>
      </p:sp>
      <p:sp>
        <p:nvSpPr>
          <p:cNvPr id="105" name="Google Shape;105;ge80e5f0ebe_0_99"/>
          <p:cNvSpPr txBox="1"/>
          <p:nvPr/>
        </p:nvSpPr>
        <p:spPr>
          <a:xfrm>
            <a:off x="11629860" y="15156174"/>
            <a:ext cx="13265009" cy="554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just"/>
            <a:r>
              <a:rPr lang="pt-BR" sz="3937" b="1" dirty="0">
                <a:solidFill>
                  <a:schemeClr val="dk1"/>
                </a:solidFill>
              </a:rPr>
              <a:t>Quadro 1</a:t>
            </a:r>
            <a:r>
              <a:rPr lang="pt-BR" sz="3937" dirty="0">
                <a:solidFill>
                  <a:schemeClr val="dk1"/>
                </a:solidFill>
              </a:rPr>
              <a:t>. </a:t>
            </a:r>
            <a:r>
              <a:rPr lang="pt-BR" sz="3937" dirty="0" err="1">
                <a:solidFill>
                  <a:schemeClr val="dk1"/>
                </a:solidFill>
              </a:rPr>
              <a:t>Xxxxxxxxxxxxxxxxxxxxxxxxxxxxxxxxxxxxxxxxx</a:t>
            </a:r>
            <a:r>
              <a:rPr lang="pt-BR" sz="3937" dirty="0">
                <a:solidFill>
                  <a:schemeClr val="dk1"/>
                </a:solidFill>
              </a:rPr>
              <a:t>.</a:t>
            </a:r>
            <a:endParaRPr sz="1380" dirty="0"/>
          </a:p>
          <a:p>
            <a:pPr algn="just"/>
            <a:endParaRPr sz="3937" dirty="0">
              <a:solidFill>
                <a:schemeClr val="dk1"/>
              </a:solidFill>
            </a:endParaRPr>
          </a:p>
          <a:p>
            <a:pPr algn="just"/>
            <a:endParaRPr sz="3937" dirty="0">
              <a:solidFill>
                <a:schemeClr val="dk1"/>
              </a:solidFill>
            </a:endParaRPr>
          </a:p>
          <a:p>
            <a:pPr algn="just"/>
            <a:endParaRPr sz="414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37" dirty="0">
              <a:solidFill>
                <a:schemeClr val="dk1"/>
              </a:solidFill>
            </a:endParaRPr>
          </a:p>
          <a:p>
            <a:pPr algn="just"/>
            <a:endParaRPr sz="3937" dirty="0">
              <a:solidFill>
                <a:schemeClr val="dk1"/>
              </a:solidFill>
            </a:endParaRPr>
          </a:p>
          <a:p>
            <a:pPr algn="just"/>
            <a:endParaRPr sz="3937" dirty="0">
              <a:solidFill>
                <a:schemeClr val="dk1"/>
              </a:solidFill>
            </a:endParaRPr>
          </a:p>
          <a:p>
            <a:pPr algn="just"/>
            <a:endParaRPr sz="3937" dirty="0">
              <a:solidFill>
                <a:schemeClr val="dk1"/>
              </a:solidFill>
            </a:endParaRPr>
          </a:p>
          <a:p>
            <a:pPr algn="just"/>
            <a:r>
              <a:rPr lang="pt-BR" sz="3937" b="1" dirty="0">
                <a:solidFill>
                  <a:schemeClr val="dk1"/>
                </a:solidFill>
              </a:rPr>
              <a:t>Fonte:</a:t>
            </a:r>
            <a:r>
              <a:rPr lang="pt-BR" sz="3937" dirty="0">
                <a:solidFill>
                  <a:schemeClr val="dk1"/>
                </a:solidFill>
              </a:rPr>
              <a:t> </a:t>
            </a:r>
            <a:r>
              <a:rPr lang="pt-BR" sz="3937" dirty="0" err="1">
                <a:solidFill>
                  <a:schemeClr val="dk1"/>
                </a:solidFill>
              </a:rPr>
              <a:t>Xxxxxx</a:t>
            </a:r>
            <a:r>
              <a:rPr lang="pt-BR" sz="3937" dirty="0">
                <a:solidFill>
                  <a:schemeClr val="dk1"/>
                </a:solidFill>
              </a:rPr>
              <a:t> (</a:t>
            </a:r>
            <a:r>
              <a:rPr lang="pt-BR" sz="3937" dirty="0" err="1">
                <a:solidFill>
                  <a:schemeClr val="dk1"/>
                </a:solidFill>
              </a:rPr>
              <a:t>xxxx</a:t>
            </a:r>
            <a:r>
              <a:rPr lang="pt-BR" sz="3937" dirty="0">
                <a:solidFill>
                  <a:schemeClr val="dk1"/>
                </a:solidFill>
              </a:rPr>
              <a:t>).</a:t>
            </a:r>
            <a:endParaRPr sz="1380" dirty="0"/>
          </a:p>
        </p:txBody>
      </p:sp>
      <p:sp>
        <p:nvSpPr>
          <p:cNvPr id="106" name="Google Shape;106;ge80e5f0ebe_0_99"/>
          <p:cNvSpPr txBox="1"/>
          <p:nvPr/>
        </p:nvSpPr>
        <p:spPr>
          <a:xfrm>
            <a:off x="25345602" y="15754077"/>
            <a:ext cx="13298135" cy="1283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just"/>
            <a:r>
              <a:rPr lang="pt-BR" sz="3944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Tabela 1</a:t>
            </a:r>
            <a:r>
              <a:rPr lang="pt-BR" sz="3944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3944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</a:t>
            </a:r>
            <a:r>
              <a:rPr lang="pt-BR" sz="3944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394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3944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944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lang="pt-BR" sz="3944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Dados dos autores (2021).</a:t>
            </a:r>
            <a:endParaRPr sz="394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Google Shape;108;ge80e5f0ebe_0_99"/>
          <p:cNvSpPr txBox="1"/>
          <p:nvPr/>
        </p:nvSpPr>
        <p:spPr>
          <a:xfrm>
            <a:off x="39078669" y="19451990"/>
            <a:ext cx="11110913" cy="14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9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Referências</a:t>
            </a:r>
            <a:endParaRPr sz="9000" dirty="0">
              <a:solidFill>
                <a:srgbClr val="003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1966811E-3A66-43C3-BB41-A949B929DFD0}"/>
              </a:ext>
            </a:extLst>
          </p:cNvPr>
          <p:cNvSpPr txBox="1"/>
          <p:nvPr/>
        </p:nvSpPr>
        <p:spPr>
          <a:xfrm>
            <a:off x="45988826" y="758878"/>
            <a:ext cx="3524809" cy="3328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</a:pPr>
            <a:endParaRPr lang="en-US" sz="3549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18"/>
              </a:lnSpc>
            </a:pP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Sugestão</a:t>
            </a: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</a:t>
            </a: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logo da </a:t>
            </a: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departamento</a:t>
            </a: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laboratório</a:t>
            </a: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origem</a:t>
            </a: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549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endParaRPr lang="en-US" sz="3549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18"/>
              </a:lnSpc>
            </a:pPr>
            <a:endParaRPr lang="en-US" sz="3549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18"/>
              </a:lnSpc>
            </a:pPr>
            <a:r>
              <a:rPr lang="en-US" sz="3549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531B67-437B-B50E-1585-717C0F2FDD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597" y="203022"/>
            <a:ext cx="8122568" cy="2955111"/>
          </a:xfrm>
          <a:prstGeom prst="rect">
            <a:avLst/>
          </a:prstGeom>
          <a:noFill/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A6795C5-C935-05AC-85E0-78C35C4CCC10}"/>
              </a:ext>
            </a:extLst>
          </p:cNvPr>
          <p:cNvGrpSpPr/>
          <p:nvPr/>
        </p:nvGrpSpPr>
        <p:grpSpPr>
          <a:xfrm>
            <a:off x="1337967" y="3121883"/>
            <a:ext cx="5215430" cy="1243221"/>
            <a:chOff x="652167" y="3121883"/>
            <a:chExt cx="5215430" cy="124322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F7F0F2E-A9D3-B2D5-C188-FB115C7AF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58380" y="3461044"/>
              <a:ext cx="1726435" cy="904060"/>
            </a:xfrm>
            <a:prstGeom prst="rect">
              <a:avLst/>
            </a:prstGeom>
            <a:noFill/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03E6F359-3AA3-7208-DDC7-4FF5F00A1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2167" y="3121883"/>
              <a:ext cx="1471082" cy="1082256"/>
            </a:xfrm>
            <a:prstGeom prst="rect">
              <a:avLst/>
            </a:prstGeom>
            <a:noFill/>
          </p:spPr>
        </p:pic>
        <p:pic>
          <p:nvPicPr>
            <p:cNvPr id="9" name="Imagem 8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0B0DF99C-3AD8-FDA3-A6CA-AF0FB5BE9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716" y="3393323"/>
              <a:ext cx="884881" cy="819067"/>
            </a:xfrm>
            <a:prstGeom prst="rect">
              <a:avLst/>
            </a:prstGeom>
          </p:spPr>
        </p:pic>
        <p:pic>
          <p:nvPicPr>
            <p:cNvPr id="10" name="Imagem 15">
              <a:extLst>
                <a:ext uri="{FF2B5EF4-FFF2-40B4-BE49-F238E27FC236}">
                  <a16:creationId xmlns:a16="http://schemas.microsoft.com/office/drawing/2014/main" id="{6469D523-96D2-528C-1BEF-BC6965978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796" y="3486958"/>
              <a:ext cx="1080120" cy="7254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Google Shape;98;ge80e5f0ebe_0_99"/>
          <p:cNvSpPr txBox="1"/>
          <p:nvPr/>
        </p:nvSpPr>
        <p:spPr>
          <a:xfrm>
            <a:off x="8305464" y="252758"/>
            <a:ext cx="34460321" cy="37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8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TÍTULOTÍTULO </a:t>
            </a:r>
            <a:r>
              <a:rPr lang="pt-BR" sz="8000" b="1" dirty="0" err="1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TÍTULOTÍTULO</a:t>
            </a:r>
            <a:r>
              <a:rPr lang="pt-BR" sz="8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8000" b="1" dirty="0" err="1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TÍTULOTÍTULO</a:t>
            </a:r>
            <a:r>
              <a:rPr lang="pt-BR" sz="8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8000" b="1" dirty="0" err="1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TÍTULOTÍTULO</a:t>
            </a:r>
            <a:r>
              <a:rPr lang="pt-BR" sz="8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8000" b="1" dirty="0" err="1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TÍTULOTÍTULO</a:t>
            </a:r>
            <a:r>
              <a:rPr lang="pt-BR" sz="8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TITULO TÍTULOTÍTULO </a:t>
            </a:r>
            <a:r>
              <a:rPr lang="pt-BR" sz="8000" b="1" dirty="0" err="1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TÍTULOTÍTULO</a:t>
            </a:r>
            <a:r>
              <a:rPr lang="pt-BR" sz="8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TÍTULOTÍTULOOTÍTULO TÍTULOTÍTULO TITULO TITULOTITULO TITULO </a:t>
            </a:r>
            <a:r>
              <a:rPr lang="pt-BR" sz="8000" b="1" dirty="0" err="1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TITULO</a:t>
            </a:r>
            <a:endParaRPr lang="pt-BR" sz="8000" dirty="0">
              <a:solidFill>
                <a:srgbClr val="003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08;ge80e5f0ebe_0_99">
            <a:extLst>
              <a:ext uri="{FF2B5EF4-FFF2-40B4-BE49-F238E27FC236}">
                <a16:creationId xmlns:a16="http://schemas.microsoft.com/office/drawing/2014/main" id="{1CD26075-7D0F-EBAE-B5D5-560AC4CECE2E}"/>
              </a:ext>
            </a:extLst>
          </p:cNvPr>
          <p:cNvSpPr txBox="1"/>
          <p:nvPr/>
        </p:nvSpPr>
        <p:spPr>
          <a:xfrm>
            <a:off x="39090393" y="25973640"/>
            <a:ext cx="11110913" cy="14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algn="ctr"/>
            <a:r>
              <a:rPr lang="pt-BR" sz="7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Agradecimentos</a:t>
            </a:r>
            <a:r>
              <a:rPr lang="pt-BR" sz="9000" b="1" dirty="0">
                <a:solidFill>
                  <a:srgbClr val="003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(opcional)</a:t>
            </a:r>
            <a:endParaRPr sz="3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91;ge80e5f0ebe_0_99">
            <a:extLst>
              <a:ext uri="{FF2B5EF4-FFF2-40B4-BE49-F238E27FC236}">
                <a16:creationId xmlns:a16="http://schemas.microsoft.com/office/drawing/2014/main" id="{7811CCCC-CD6C-75DB-19D8-1A0302E70CA7}"/>
              </a:ext>
            </a:extLst>
          </p:cNvPr>
          <p:cNvSpPr txBox="1"/>
          <p:nvPr/>
        </p:nvSpPr>
        <p:spPr>
          <a:xfrm>
            <a:off x="39142006" y="27244267"/>
            <a:ext cx="11110913" cy="107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indent="1049970" algn="just"/>
            <a:r>
              <a:rPr lang="pt-BR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Xxxxxxxxxxxxxxxxxxxxxxxxxxxxxxxxxxxxxxxxxxxxxxxxxxxxxxxxxxxxxxxxxxxxxxxxxxxxxxxxxxxxxxxxxxxxxxxxxxxxxxxxxxxxxxxxxxxxx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91;ge80e5f0ebe_0_99">
            <a:extLst>
              <a:ext uri="{FF2B5EF4-FFF2-40B4-BE49-F238E27FC236}">
                <a16:creationId xmlns:a16="http://schemas.microsoft.com/office/drawing/2014/main" id="{12044F4E-44EA-6080-30AD-B77FEDD9BD71}"/>
              </a:ext>
            </a:extLst>
          </p:cNvPr>
          <p:cNvSpPr txBox="1"/>
          <p:nvPr/>
        </p:nvSpPr>
        <p:spPr>
          <a:xfrm>
            <a:off x="39159592" y="8562567"/>
            <a:ext cx="11110913" cy="20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36" tIns="45056" rIns="90136" bIns="45056" anchor="t" anchorCtr="0">
            <a:spAutoFit/>
          </a:bodyPr>
          <a:lstStyle/>
          <a:p>
            <a:pPr indent="1049970" algn="just"/>
            <a:r>
              <a:rPr lang="pt-BR" sz="4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Xxxxxxxxxxxxxxxxxxxxxxxxxxxxxxxxxxxxxxxxxxxxxxxxxxxxxxxxxxxxxxxxxxxxxxxxxxxxxxxxxxxxxxxxxxxxxxxxxxxxxxxxxxxxxxxxxxxxx.</a:t>
            </a:r>
            <a:endParaRPr lang="pt-BR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Personalizar</PresentationFormat>
  <Paragraphs>124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2024-05-11T19:28:51Z</dcterms:created>
  <dcterms:modified xsi:type="dcterms:W3CDTF">2024-05-11T19:29:19Z</dcterms:modified>
</cp:coreProperties>
</file>