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206988" cy="28803600"/>
  <p:notesSz cx="7559675" cy="106918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145">
          <p15:clr>
            <a:srgbClr val="A4A3A4"/>
          </p15:clr>
        </p15:guide>
        <p15:guide id="2" pos="1367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jwZ/LlxrO530h+nabv24h6adsSl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7" d="100"/>
          <a:sy n="17" d="100"/>
        </p:scale>
        <p:origin x="1128" y="66"/>
      </p:cViewPr>
      <p:guideLst>
        <p:guide orient="horz" pos="9145"/>
        <p:guide pos="13675"/>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06488" y="812800"/>
            <a:ext cx="5343525" cy="40068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755650" y="5078413"/>
            <a:ext cx="6046788" cy="4810125"/>
          </a:xfrm>
          <a:prstGeom prst="rect">
            <a:avLst/>
          </a:prstGeom>
          <a:noFill/>
          <a:ln>
            <a:noFill/>
          </a:ln>
        </p:spPr>
        <p:txBody>
          <a:bodyPr spcFirstLastPara="1" wrap="square" lIns="0" tIns="0" rIns="0" bIns="0" anchor="t" anchorCtr="0">
            <a:noAutofit/>
          </a:bodyPr>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5" name="Google Shape;5;n"/>
          <p:cNvSpPr txBox="1">
            <a:spLocks noGrp="1"/>
          </p:cNvSpPr>
          <p:nvPr>
            <p:ph type="hdr" idx="3"/>
          </p:nvPr>
        </p:nvSpPr>
        <p:spPr>
          <a:xfrm>
            <a:off x="0" y="0"/>
            <a:ext cx="3279775" cy="533400"/>
          </a:xfrm>
          <a:prstGeom prst="rect">
            <a:avLst/>
          </a:prstGeom>
          <a:noFill/>
          <a:ln>
            <a:noFill/>
          </a:ln>
        </p:spPr>
        <p:txBody>
          <a:bodyPr spcFirstLastPara="1" wrap="square" lIns="0" tIns="0" rIns="0" bIns="0" anchor="t" anchorCtr="0">
            <a:noAutofit/>
          </a:bodyPr>
          <a:lstStyle>
            <a:lvl1pPr marR="0" lvl="0" algn="l"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 name="Google Shape;6;n"/>
          <p:cNvSpPr txBox="1">
            <a:spLocks noGrp="1"/>
          </p:cNvSpPr>
          <p:nvPr>
            <p:ph type="dt" idx="10"/>
          </p:nvPr>
        </p:nvSpPr>
        <p:spPr>
          <a:xfrm>
            <a:off x="4278313" y="0"/>
            <a:ext cx="3279775" cy="533400"/>
          </a:xfrm>
          <a:prstGeom prst="rect">
            <a:avLst/>
          </a:prstGeom>
          <a:noFill/>
          <a:ln>
            <a:noFill/>
          </a:ln>
        </p:spPr>
        <p:txBody>
          <a:bodyPr spcFirstLastPara="1" wrap="square" lIns="0" tIns="0" rIns="0" bIns="0" anchor="t" anchorCtr="0">
            <a:noAutofit/>
          </a:bodyPr>
          <a:lstStyle>
            <a:lvl1pPr marR="0" lvl="0" algn="r"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10156825"/>
            <a:ext cx="3279775" cy="533400"/>
          </a:xfrm>
          <a:prstGeom prst="rect">
            <a:avLst/>
          </a:prstGeom>
          <a:noFill/>
          <a:ln>
            <a:noFill/>
          </a:ln>
        </p:spPr>
        <p:txBody>
          <a:bodyPr spcFirstLastPara="1" wrap="square" lIns="0" tIns="0" rIns="0" bIns="0" anchor="b" anchorCtr="0">
            <a:noAutofit/>
          </a:bodyPr>
          <a:lstStyle>
            <a:lvl1pPr marR="0" lvl="0" algn="l"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4278313" y="10156825"/>
            <a:ext cx="3279775" cy="5334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pt-BR" sz="1400" b="0" i="0" u="none" strike="noStrike" cap="none">
                <a:solidFill>
                  <a:srgbClr val="000000"/>
                </a:solidFill>
                <a:latin typeface="Times New Roman"/>
                <a:ea typeface="Times New Roman"/>
                <a:cs typeface="Times New Roman"/>
                <a:sym typeface="Times New Roman"/>
              </a:rPr>
              <a:t>‹nº›</a:t>
            </a:fld>
            <a:endParaRPr sz="14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6616032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1:notes"/>
          <p:cNvSpPr txBox="1">
            <a:spLocks noGrp="1"/>
          </p:cNvSpPr>
          <p:nvPr>
            <p:ph type="sldNum" idx="12"/>
          </p:nvPr>
        </p:nvSpPr>
        <p:spPr>
          <a:xfrm>
            <a:off x="4278313" y="10156825"/>
            <a:ext cx="3279775" cy="5334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pt-BR" sz="1400" b="0" i="0" u="none" strike="noStrike" cap="none">
                <a:solidFill>
                  <a:srgbClr val="000000"/>
                </a:solidFill>
                <a:latin typeface="Times New Roman"/>
                <a:ea typeface="Times New Roman"/>
                <a:cs typeface="Times New Roman"/>
                <a:sym typeface="Times New Roman"/>
              </a:rPr>
              <a:t>1</a:t>
            </a:fld>
            <a:endParaRPr sz="1400" b="0" i="0" u="none" strike="noStrike" cap="none">
              <a:solidFill>
                <a:srgbClr val="000000"/>
              </a:solidFill>
              <a:latin typeface="Times New Roman"/>
              <a:ea typeface="Times New Roman"/>
              <a:cs typeface="Times New Roman"/>
              <a:sym typeface="Times New Roman"/>
            </a:endParaRPr>
          </a:p>
        </p:txBody>
      </p:sp>
      <p:sp>
        <p:nvSpPr>
          <p:cNvPr id="75" name="Google Shape;75;p1:notes"/>
          <p:cNvSpPr>
            <a:spLocks noGrp="1" noRot="1" noChangeAspect="1"/>
          </p:cNvSpPr>
          <p:nvPr>
            <p:ph type="sldImg" idx="2"/>
          </p:nvPr>
        </p:nvSpPr>
        <p:spPr>
          <a:xfrm>
            <a:off x="773113" y="812800"/>
            <a:ext cx="6011862" cy="400843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76" name="Google Shape;76;p1:notes"/>
          <p:cNvSpPr txBox="1">
            <a:spLocks noGrp="1"/>
          </p:cNvSpPr>
          <p:nvPr>
            <p:ph type="body" idx="1"/>
          </p:nvPr>
        </p:nvSpPr>
        <p:spPr>
          <a:xfrm>
            <a:off x="755650" y="5078413"/>
            <a:ext cx="6048375" cy="4811712"/>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latin typeface="Times New Roman"/>
              <a:ea typeface="Times New Roman"/>
              <a:cs typeface="Times New Roman"/>
              <a:sym typeface="Times New Roman"/>
            </a:endParaRPr>
          </a:p>
        </p:txBody>
      </p:sp>
    </p:spTree>
    <p:extLst>
      <p:ext uri="{BB962C8B-B14F-4D97-AF65-F5344CB8AC3E}">
        <p14:creationId xmlns:p14="http://schemas.microsoft.com/office/powerpoint/2010/main" val="2375085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3"/>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3"/>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3"/>
        <p:cNvGrpSpPr/>
        <p:nvPr/>
      </p:nvGrpSpPr>
      <p:grpSpPr>
        <a:xfrm>
          <a:off x="0" y="0"/>
          <a:ext cx="0" cy="0"/>
          <a:chOff x="0" y="0"/>
          <a:chExt cx="0" cy="0"/>
        </a:xfrm>
      </p:grpSpPr>
      <p:sp>
        <p:nvSpPr>
          <p:cNvPr id="64" name="Google Shape;64;p12"/>
          <p:cNvSpPr txBox="1">
            <a:spLocks noGrp="1"/>
          </p:cNvSpPr>
          <p:nvPr>
            <p:ph type="title"/>
          </p:nvPr>
        </p:nvSpPr>
        <p:spPr>
          <a:xfrm>
            <a:off x="2160588" y="1154113"/>
            <a:ext cx="38884226" cy="4799012"/>
          </a:xfrm>
          <a:prstGeom prst="rect">
            <a:avLst/>
          </a:prstGeom>
          <a:noFill/>
          <a:ln>
            <a:noFill/>
          </a:ln>
        </p:spPr>
        <p:txBody>
          <a:bodyPr spcFirstLastPara="1" wrap="square" lIns="411475" tIns="205900" rIns="411475" bIns="20590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65" name="Google Shape;65;p12"/>
          <p:cNvSpPr txBox="1">
            <a:spLocks noGrp="1"/>
          </p:cNvSpPr>
          <p:nvPr>
            <p:ph type="body" idx="1"/>
          </p:nvPr>
        </p:nvSpPr>
        <p:spPr>
          <a:xfrm rot="5400000">
            <a:off x="12099131" y="-3217069"/>
            <a:ext cx="19007137" cy="38884226"/>
          </a:xfrm>
          <a:prstGeom prst="rect">
            <a:avLst/>
          </a:prstGeom>
          <a:noFill/>
          <a:ln>
            <a:noFill/>
          </a:ln>
        </p:spPr>
        <p:txBody>
          <a:bodyPr spcFirstLastPara="1" wrap="square" lIns="411475" tIns="205900" rIns="411475" bIns="205900" anchor="t" anchorCtr="0">
            <a:noAutofit/>
          </a:bodyPr>
          <a:lstStyle>
            <a:lvl1pPr marL="457200" lvl="0" indent="-342900" algn="l">
              <a:lnSpc>
                <a:spcPct val="93000"/>
              </a:lnSpc>
              <a:spcBef>
                <a:spcPts val="0"/>
              </a:spcBef>
              <a:spcAft>
                <a:spcPts val="0"/>
              </a:spcAft>
              <a:buSzPts val="1800"/>
              <a:buChar char="•"/>
              <a:defRPr/>
            </a:lvl1pPr>
            <a:lvl2pPr marL="914400" lvl="1" indent="-342900" algn="l">
              <a:lnSpc>
                <a:spcPct val="93000"/>
              </a:lnSpc>
              <a:spcBef>
                <a:spcPts val="950"/>
              </a:spcBef>
              <a:spcAft>
                <a:spcPts val="0"/>
              </a:spcAft>
              <a:buSzPts val="1800"/>
              <a:buChar char="–"/>
              <a:defRPr/>
            </a:lvl2pPr>
            <a:lvl3pPr marL="1371600" lvl="2" indent="-342900" algn="l">
              <a:lnSpc>
                <a:spcPct val="93000"/>
              </a:lnSpc>
              <a:spcBef>
                <a:spcPts val="763"/>
              </a:spcBef>
              <a:spcAft>
                <a:spcPts val="0"/>
              </a:spcAft>
              <a:buSzPts val="1800"/>
              <a:buChar char="•"/>
              <a:defRPr/>
            </a:lvl3pPr>
            <a:lvl4pPr marL="1828800" lvl="3" indent="-342900" algn="l">
              <a:lnSpc>
                <a:spcPct val="93000"/>
              </a:lnSpc>
              <a:spcBef>
                <a:spcPts val="563"/>
              </a:spcBef>
              <a:spcAft>
                <a:spcPts val="0"/>
              </a:spcAft>
              <a:buSzPts val="1800"/>
              <a:buChar char="–"/>
              <a:defRPr/>
            </a:lvl4pPr>
            <a:lvl5pPr marL="2286000" lvl="4" indent="-342900" algn="l">
              <a:lnSpc>
                <a:spcPct val="93000"/>
              </a:lnSpc>
              <a:spcBef>
                <a:spcPts val="375"/>
              </a:spcBef>
              <a:spcAft>
                <a:spcPts val="0"/>
              </a:spcAft>
              <a:buSzPts val="1800"/>
              <a:buChar char="»"/>
              <a:defRPr/>
            </a:lvl5pPr>
            <a:lvl6pPr marL="2743200" lvl="5" indent="-228600" algn="l">
              <a:lnSpc>
                <a:spcPct val="93000"/>
              </a:lnSpc>
              <a:spcBef>
                <a:spcPts val="188"/>
              </a:spcBef>
              <a:spcAft>
                <a:spcPts val="0"/>
              </a:spcAft>
              <a:buSzPts val="1400"/>
              <a:buNone/>
              <a:defRPr/>
            </a:lvl6pPr>
            <a:lvl7pPr marL="3200400" lvl="6" indent="-228600" algn="l">
              <a:lnSpc>
                <a:spcPct val="93000"/>
              </a:lnSpc>
              <a:spcBef>
                <a:spcPts val="188"/>
              </a:spcBef>
              <a:spcAft>
                <a:spcPts val="0"/>
              </a:spcAft>
              <a:buSzPts val="1400"/>
              <a:buNone/>
              <a:defRPr/>
            </a:lvl7pPr>
            <a:lvl8pPr marL="3657600" lvl="7" indent="-228600" algn="l">
              <a:lnSpc>
                <a:spcPct val="93000"/>
              </a:lnSpc>
              <a:spcBef>
                <a:spcPts val="188"/>
              </a:spcBef>
              <a:spcAft>
                <a:spcPts val="0"/>
              </a:spcAft>
              <a:buSzPts val="1400"/>
              <a:buNone/>
              <a:defRPr/>
            </a:lvl8pPr>
            <a:lvl9pPr marL="4114800" lvl="8" indent="-228600" algn="l">
              <a:lnSpc>
                <a:spcPct val="93000"/>
              </a:lnSpc>
              <a:spcBef>
                <a:spcPts val="188"/>
              </a:spcBef>
              <a:spcAft>
                <a:spcPts val="188"/>
              </a:spcAft>
              <a:buSzPts val="1400"/>
              <a:buNone/>
              <a:defRPr/>
            </a:lvl9pPr>
          </a:lstStyle>
          <a:p>
            <a:endParaRPr/>
          </a:p>
        </p:txBody>
      </p:sp>
      <p:sp>
        <p:nvSpPr>
          <p:cNvPr id="66" name="Google Shape;66;p12"/>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rot="5400000">
            <a:off x="23897431" y="8581231"/>
            <a:ext cx="24574499" cy="9720263"/>
          </a:xfrm>
          <a:prstGeom prst="rect">
            <a:avLst/>
          </a:prstGeom>
          <a:noFill/>
          <a:ln>
            <a:noFill/>
          </a:ln>
        </p:spPr>
        <p:txBody>
          <a:bodyPr spcFirstLastPara="1" wrap="square" lIns="411475" tIns="205900" rIns="411475" bIns="20590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4379119" y="-1064419"/>
            <a:ext cx="24574499" cy="29011562"/>
          </a:xfrm>
          <a:prstGeom prst="rect">
            <a:avLst/>
          </a:prstGeom>
          <a:noFill/>
          <a:ln>
            <a:noFill/>
          </a:ln>
        </p:spPr>
        <p:txBody>
          <a:bodyPr spcFirstLastPara="1" wrap="square" lIns="411475" tIns="205900" rIns="411475" bIns="205900" anchor="t" anchorCtr="0">
            <a:noAutofit/>
          </a:bodyPr>
          <a:lstStyle>
            <a:lvl1pPr marL="457200" lvl="0" indent="-342900" algn="l">
              <a:lnSpc>
                <a:spcPct val="93000"/>
              </a:lnSpc>
              <a:spcBef>
                <a:spcPts val="0"/>
              </a:spcBef>
              <a:spcAft>
                <a:spcPts val="0"/>
              </a:spcAft>
              <a:buSzPts val="1800"/>
              <a:buChar char="•"/>
              <a:defRPr/>
            </a:lvl1pPr>
            <a:lvl2pPr marL="914400" lvl="1" indent="-342900" algn="l">
              <a:lnSpc>
                <a:spcPct val="93000"/>
              </a:lnSpc>
              <a:spcBef>
                <a:spcPts val="950"/>
              </a:spcBef>
              <a:spcAft>
                <a:spcPts val="0"/>
              </a:spcAft>
              <a:buSzPts val="1800"/>
              <a:buChar char="–"/>
              <a:defRPr/>
            </a:lvl2pPr>
            <a:lvl3pPr marL="1371600" lvl="2" indent="-342900" algn="l">
              <a:lnSpc>
                <a:spcPct val="93000"/>
              </a:lnSpc>
              <a:spcBef>
                <a:spcPts val="763"/>
              </a:spcBef>
              <a:spcAft>
                <a:spcPts val="0"/>
              </a:spcAft>
              <a:buSzPts val="1800"/>
              <a:buChar char="•"/>
              <a:defRPr/>
            </a:lvl3pPr>
            <a:lvl4pPr marL="1828800" lvl="3" indent="-342900" algn="l">
              <a:lnSpc>
                <a:spcPct val="93000"/>
              </a:lnSpc>
              <a:spcBef>
                <a:spcPts val="563"/>
              </a:spcBef>
              <a:spcAft>
                <a:spcPts val="0"/>
              </a:spcAft>
              <a:buSzPts val="1800"/>
              <a:buChar char="–"/>
              <a:defRPr/>
            </a:lvl4pPr>
            <a:lvl5pPr marL="2286000" lvl="4" indent="-342900" algn="l">
              <a:lnSpc>
                <a:spcPct val="93000"/>
              </a:lnSpc>
              <a:spcBef>
                <a:spcPts val="375"/>
              </a:spcBef>
              <a:spcAft>
                <a:spcPts val="0"/>
              </a:spcAft>
              <a:buSzPts val="1800"/>
              <a:buChar char="»"/>
              <a:defRPr/>
            </a:lvl5pPr>
            <a:lvl6pPr marL="2743200" lvl="5" indent="-228600" algn="l">
              <a:lnSpc>
                <a:spcPct val="93000"/>
              </a:lnSpc>
              <a:spcBef>
                <a:spcPts val="188"/>
              </a:spcBef>
              <a:spcAft>
                <a:spcPts val="0"/>
              </a:spcAft>
              <a:buSzPts val="1400"/>
              <a:buNone/>
              <a:defRPr/>
            </a:lvl6pPr>
            <a:lvl7pPr marL="3200400" lvl="6" indent="-228600" algn="l">
              <a:lnSpc>
                <a:spcPct val="93000"/>
              </a:lnSpc>
              <a:spcBef>
                <a:spcPts val="188"/>
              </a:spcBef>
              <a:spcAft>
                <a:spcPts val="0"/>
              </a:spcAft>
              <a:buSzPts val="1400"/>
              <a:buNone/>
              <a:defRPr/>
            </a:lvl7pPr>
            <a:lvl8pPr marL="3657600" lvl="7" indent="-228600" algn="l">
              <a:lnSpc>
                <a:spcPct val="93000"/>
              </a:lnSpc>
              <a:spcBef>
                <a:spcPts val="188"/>
              </a:spcBef>
              <a:spcAft>
                <a:spcPts val="0"/>
              </a:spcAft>
              <a:buSzPts val="1400"/>
              <a:buNone/>
              <a:defRPr/>
            </a:lvl8pPr>
            <a:lvl9pPr marL="4114800" lvl="8" indent="-228600" algn="l">
              <a:lnSpc>
                <a:spcPct val="93000"/>
              </a:lnSpc>
              <a:spcBef>
                <a:spcPts val="188"/>
              </a:spcBef>
              <a:spcAft>
                <a:spcPts val="188"/>
              </a:spcAft>
              <a:buSzPts val="1400"/>
              <a:buNone/>
              <a:defRPr/>
            </a:lvl9pPr>
          </a:lstStyle>
          <a:p>
            <a:endParaRPr/>
          </a:p>
        </p:txBody>
      </p:sp>
      <p:sp>
        <p:nvSpPr>
          <p:cNvPr id="71" name="Google Shape;71;p13"/>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3"/>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8"/>
        <p:cNvGrpSpPr/>
        <p:nvPr/>
      </p:nvGrpSpPr>
      <p:grpSpPr>
        <a:xfrm>
          <a:off x="0" y="0"/>
          <a:ext cx="0" cy="0"/>
          <a:chOff x="0" y="0"/>
          <a:chExt cx="0" cy="0"/>
        </a:xfrm>
      </p:grpSpPr>
      <p:sp>
        <p:nvSpPr>
          <p:cNvPr id="19" name="Google Shape;19;p4"/>
          <p:cNvSpPr txBox="1">
            <a:spLocks noGrp="1"/>
          </p:cNvSpPr>
          <p:nvPr>
            <p:ph type="ctrTitle"/>
          </p:nvPr>
        </p:nvSpPr>
        <p:spPr>
          <a:xfrm>
            <a:off x="3240088" y="8947150"/>
            <a:ext cx="36726811" cy="6175375"/>
          </a:xfrm>
          <a:prstGeom prst="rect">
            <a:avLst/>
          </a:prstGeom>
          <a:noFill/>
          <a:ln>
            <a:noFill/>
          </a:ln>
        </p:spPr>
        <p:txBody>
          <a:bodyPr spcFirstLastPara="1" wrap="square" lIns="411475" tIns="205900" rIns="411475" bIns="20590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20" name="Google Shape;20;p4"/>
          <p:cNvSpPr txBox="1">
            <a:spLocks noGrp="1"/>
          </p:cNvSpPr>
          <p:nvPr>
            <p:ph type="subTitle" idx="1"/>
          </p:nvPr>
        </p:nvSpPr>
        <p:spPr>
          <a:xfrm>
            <a:off x="6481763" y="16322675"/>
            <a:ext cx="30243462" cy="7359650"/>
          </a:xfrm>
          <a:prstGeom prst="rect">
            <a:avLst/>
          </a:prstGeom>
          <a:noFill/>
          <a:ln>
            <a:noFill/>
          </a:ln>
        </p:spPr>
        <p:txBody>
          <a:bodyPr spcFirstLastPara="1" wrap="square" lIns="411475" tIns="205900" rIns="411475" bIns="205900" anchor="t" anchorCtr="0">
            <a:noAutofit/>
          </a:bodyPr>
          <a:lstStyle>
            <a:lvl1pPr lvl="0" algn="ctr">
              <a:lnSpc>
                <a:spcPct val="93000"/>
              </a:lnSpc>
              <a:spcBef>
                <a:spcPts val="0"/>
              </a:spcBef>
              <a:spcAft>
                <a:spcPts val="0"/>
              </a:spcAft>
              <a:buSzPts val="9600"/>
              <a:buNone/>
              <a:defRPr/>
            </a:lvl1pPr>
            <a:lvl2pPr lvl="1" algn="ctr">
              <a:lnSpc>
                <a:spcPct val="93000"/>
              </a:lnSpc>
              <a:spcBef>
                <a:spcPts val="950"/>
              </a:spcBef>
              <a:spcAft>
                <a:spcPts val="0"/>
              </a:spcAft>
              <a:buSzPts val="7200"/>
              <a:buNone/>
              <a:defRPr/>
            </a:lvl2pPr>
            <a:lvl3pPr lvl="2" algn="ctr">
              <a:lnSpc>
                <a:spcPct val="93000"/>
              </a:lnSpc>
              <a:spcBef>
                <a:spcPts val="763"/>
              </a:spcBef>
              <a:spcAft>
                <a:spcPts val="0"/>
              </a:spcAft>
              <a:buSzPts val="6000"/>
              <a:buNone/>
              <a:defRPr/>
            </a:lvl3pPr>
            <a:lvl4pPr lvl="3" algn="ctr">
              <a:lnSpc>
                <a:spcPct val="93000"/>
              </a:lnSpc>
              <a:spcBef>
                <a:spcPts val="563"/>
              </a:spcBef>
              <a:spcAft>
                <a:spcPts val="0"/>
              </a:spcAft>
              <a:buSzPts val="6000"/>
              <a:buNone/>
              <a:defRPr/>
            </a:lvl4pPr>
            <a:lvl5pPr lvl="4" algn="ctr">
              <a:lnSpc>
                <a:spcPct val="93000"/>
              </a:lnSpc>
              <a:spcBef>
                <a:spcPts val="375"/>
              </a:spcBef>
              <a:spcAft>
                <a:spcPts val="0"/>
              </a:spcAft>
              <a:buSzPts val="1300"/>
              <a:buNone/>
              <a:defRPr/>
            </a:lvl5pPr>
            <a:lvl6pPr lvl="5" algn="ctr">
              <a:lnSpc>
                <a:spcPct val="93000"/>
              </a:lnSpc>
              <a:spcBef>
                <a:spcPts val="188"/>
              </a:spcBef>
              <a:spcAft>
                <a:spcPts val="0"/>
              </a:spcAft>
              <a:buSzPts val="1300"/>
              <a:buNone/>
              <a:defRPr/>
            </a:lvl6pPr>
            <a:lvl7pPr lvl="6" algn="ctr">
              <a:lnSpc>
                <a:spcPct val="93000"/>
              </a:lnSpc>
              <a:spcBef>
                <a:spcPts val="188"/>
              </a:spcBef>
              <a:spcAft>
                <a:spcPts val="0"/>
              </a:spcAft>
              <a:buSzPts val="1300"/>
              <a:buNone/>
              <a:defRPr/>
            </a:lvl7pPr>
            <a:lvl8pPr lvl="7" algn="ctr">
              <a:lnSpc>
                <a:spcPct val="93000"/>
              </a:lnSpc>
              <a:spcBef>
                <a:spcPts val="188"/>
              </a:spcBef>
              <a:spcAft>
                <a:spcPts val="0"/>
              </a:spcAft>
              <a:buSzPts val="1300"/>
              <a:buNone/>
              <a:defRPr/>
            </a:lvl8pPr>
            <a:lvl9pPr lvl="8" algn="ctr">
              <a:lnSpc>
                <a:spcPct val="93000"/>
              </a:lnSpc>
              <a:spcBef>
                <a:spcPts val="188"/>
              </a:spcBef>
              <a:spcAft>
                <a:spcPts val="188"/>
              </a:spcAft>
              <a:buSzPts val="1300"/>
              <a:buNone/>
              <a:defRPr/>
            </a:lvl9pPr>
          </a:lstStyle>
          <a:p>
            <a:endParaRPr/>
          </a:p>
        </p:txBody>
      </p:sp>
      <p:sp>
        <p:nvSpPr>
          <p:cNvPr id="21" name="Google Shape;21;p4"/>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2160588" y="1154113"/>
            <a:ext cx="38884226" cy="4799012"/>
          </a:xfrm>
          <a:prstGeom prst="rect">
            <a:avLst/>
          </a:prstGeom>
          <a:noFill/>
          <a:ln>
            <a:noFill/>
          </a:ln>
        </p:spPr>
        <p:txBody>
          <a:bodyPr spcFirstLastPara="1" wrap="square" lIns="411475" tIns="205900" rIns="411475" bIns="20590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2160588" y="6721475"/>
            <a:ext cx="38884226" cy="19007137"/>
          </a:xfrm>
          <a:prstGeom prst="rect">
            <a:avLst/>
          </a:prstGeom>
          <a:noFill/>
          <a:ln>
            <a:noFill/>
          </a:ln>
        </p:spPr>
        <p:txBody>
          <a:bodyPr spcFirstLastPara="1" wrap="square" lIns="411475" tIns="205900" rIns="411475" bIns="205900" anchor="t" anchorCtr="0">
            <a:noAutofit/>
          </a:bodyPr>
          <a:lstStyle>
            <a:lvl1pPr marL="457200" lvl="0" indent="-342900" algn="l">
              <a:lnSpc>
                <a:spcPct val="93000"/>
              </a:lnSpc>
              <a:spcBef>
                <a:spcPts val="0"/>
              </a:spcBef>
              <a:spcAft>
                <a:spcPts val="0"/>
              </a:spcAft>
              <a:buSzPts val="1800"/>
              <a:buChar char="•"/>
              <a:defRPr/>
            </a:lvl1pPr>
            <a:lvl2pPr marL="914400" lvl="1" indent="-342900" algn="l">
              <a:lnSpc>
                <a:spcPct val="93000"/>
              </a:lnSpc>
              <a:spcBef>
                <a:spcPts val="950"/>
              </a:spcBef>
              <a:spcAft>
                <a:spcPts val="0"/>
              </a:spcAft>
              <a:buSzPts val="1800"/>
              <a:buChar char="–"/>
              <a:defRPr/>
            </a:lvl2pPr>
            <a:lvl3pPr marL="1371600" lvl="2" indent="-342900" algn="l">
              <a:lnSpc>
                <a:spcPct val="93000"/>
              </a:lnSpc>
              <a:spcBef>
                <a:spcPts val="763"/>
              </a:spcBef>
              <a:spcAft>
                <a:spcPts val="0"/>
              </a:spcAft>
              <a:buSzPts val="1800"/>
              <a:buChar char="•"/>
              <a:defRPr/>
            </a:lvl3pPr>
            <a:lvl4pPr marL="1828800" lvl="3" indent="-342900" algn="l">
              <a:lnSpc>
                <a:spcPct val="93000"/>
              </a:lnSpc>
              <a:spcBef>
                <a:spcPts val="563"/>
              </a:spcBef>
              <a:spcAft>
                <a:spcPts val="0"/>
              </a:spcAft>
              <a:buSzPts val="1800"/>
              <a:buChar char="–"/>
              <a:defRPr/>
            </a:lvl4pPr>
            <a:lvl5pPr marL="2286000" lvl="4" indent="-342900" algn="l">
              <a:lnSpc>
                <a:spcPct val="93000"/>
              </a:lnSpc>
              <a:spcBef>
                <a:spcPts val="375"/>
              </a:spcBef>
              <a:spcAft>
                <a:spcPts val="0"/>
              </a:spcAft>
              <a:buSzPts val="1800"/>
              <a:buChar char="»"/>
              <a:defRPr/>
            </a:lvl5pPr>
            <a:lvl6pPr marL="2743200" lvl="5" indent="-228600" algn="l">
              <a:lnSpc>
                <a:spcPct val="93000"/>
              </a:lnSpc>
              <a:spcBef>
                <a:spcPts val="188"/>
              </a:spcBef>
              <a:spcAft>
                <a:spcPts val="0"/>
              </a:spcAft>
              <a:buSzPts val="1400"/>
              <a:buNone/>
              <a:defRPr/>
            </a:lvl6pPr>
            <a:lvl7pPr marL="3200400" lvl="6" indent="-228600" algn="l">
              <a:lnSpc>
                <a:spcPct val="93000"/>
              </a:lnSpc>
              <a:spcBef>
                <a:spcPts val="188"/>
              </a:spcBef>
              <a:spcAft>
                <a:spcPts val="0"/>
              </a:spcAft>
              <a:buSzPts val="1400"/>
              <a:buNone/>
              <a:defRPr/>
            </a:lvl7pPr>
            <a:lvl8pPr marL="3657600" lvl="7" indent="-228600" algn="l">
              <a:lnSpc>
                <a:spcPct val="93000"/>
              </a:lnSpc>
              <a:spcBef>
                <a:spcPts val="188"/>
              </a:spcBef>
              <a:spcAft>
                <a:spcPts val="0"/>
              </a:spcAft>
              <a:buSzPts val="1400"/>
              <a:buNone/>
              <a:defRPr/>
            </a:lvl8pPr>
            <a:lvl9pPr marL="4114800" lvl="8" indent="-228600" algn="l">
              <a:lnSpc>
                <a:spcPct val="93000"/>
              </a:lnSpc>
              <a:spcBef>
                <a:spcPts val="188"/>
              </a:spcBef>
              <a:spcAft>
                <a:spcPts val="188"/>
              </a:spcAft>
              <a:buSzPts val="1400"/>
              <a:buNone/>
              <a:defRPr/>
            </a:lvl9pPr>
          </a:lstStyle>
          <a:p>
            <a:endParaRPr/>
          </a:p>
        </p:txBody>
      </p:sp>
      <p:sp>
        <p:nvSpPr>
          <p:cNvPr id="26" name="Google Shape;26;p5"/>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413125" y="18508663"/>
            <a:ext cx="36725226" cy="5721350"/>
          </a:xfrm>
          <a:prstGeom prst="rect">
            <a:avLst/>
          </a:prstGeom>
          <a:noFill/>
          <a:ln>
            <a:noFill/>
          </a:ln>
        </p:spPr>
        <p:txBody>
          <a:bodyPr spcFirstLastPara="1" wrap="square" lIns="411475" tIns="205900" rIns="411475" bIns="205900" anchor="t" anchorCtr="0">
            <a:noAutofit/>
          </a:bodyPr>
          <a:lstStyle>
            <a:lvl1pPr lvl="0" algn="l">
              <a:lnSpc>
                <a:spcPct val="93000"/>
              </a:lnSpc>
              <a:spcBef>
                <a:spcPts val="0"/>
              </a:spcBef>
              <a:spcAft>
                <a:spcPts val="0"/>
              </a:spcAft>
              <a:buSzPts val="1400"/>
              <a:buNone/>
              <a:defRPr sz="4000" b="1" cap="none"/>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30" name="Google Shape;30;p6"/>
          <p:cNvSpPr txBox="1">
            <a:spLocks noGrp="1"/>
          </p:cNvSpPr>
          <p:nvPr>
            <p:ph type="body" idx="1"/>
          </p:nvPr>
        </p:nvSpPr>
        <p:spPr>
          <a:xfrm>
            <a:off x="3413125" y="12207875"/>
            <a:ext cx="36725226" cy="6300788"/>
          </a:xfrm>
          <a:prstGeom prst="rect">
            <a:avLst/>
          </a:prstGeom>
          <a:noFill/>
          <a:ln>
            <a:noFill/>
          </a:ln>
        </p:spPr>
        <p:txBody>
          <a:bodyPr spcFirstLastPara="1" wrap="square" lIns="411475" tIns="205900" rIns="411475" bIns="205900" anchor="b" anchorCtr="0">
            <a:noAutofit/>
          </a:bodyPr>
          <a:lstStyle>
            <a:lvl1pPr marL="457200" lvl="0" indent="-228600" algn="l">
              <a:lnSpc>
                <a:spcPct val="93000"/>
              </a:lnSpc>
              <a:spcBef>
                <a:spcPts val="0"/>
              </a:spcBef>
              <a:spcAft>
                <a:spcPts val="0"/>
              </a:spcAft>
              <a:buSzPts val="2000"/>
              <a:buNone/>
              <a:defRPr sz="2000"/>
            </a:lvl1pPr>
            <a:lvl2pPr marL="914400" lvl="1" indent="-228600" algn="l">
              <a:lnSpc>
                <a:spcPct val="93000"/>
              </a:lnSpc>
              <a:spcBef>
                <a:spcPts val="950"/>
              </a:spcBef>
              <a:spcAft>
                <a:spcPts val="0"/>
              </a:spcAft>
              <a:buSzPts val="1800"/>
              <a:buNone/>
              <a:defRPr sz="1800"/>
            </a:lvl2pPr>
            <a:lvl3pPr marL="1371600" lvl="2" indent="-228600" algn="l">
              <a:lnSpc>
                <a:spcPct val="93000"/>
              </a:lnSpc>
              <a:spcBef>
                <a:spcPts val="763"/>
              </a:spcBef>
              <a:spcAft>
                <a:spcPts val="0"/>
              </a:spcAft>
              <a:buSzPts val="1600"/>
              <a:buNone/>
              <a:defRPr sz="1600"/>
            </a:lvl3pPr>
            <a:lvl4pPr marL="1828800" lvl="3" indent="-228600" algn="l">
              <a:lnSpc>
                <a:spcPct val="93000"/>
              </a:lnSpc>
              <a:spcBef>
                <a:spcPts val="563"/>
              </a:spcBef>
              <a:spcAft>
                <a:spcPts val="0"/>
              </a:spcAft>
              <a:buSzPts val="1400"/>
              <a:buNone/>
              <a:defRPr sz="1400"/>
            </a:lvl4pPr>
            <a:lvl5pPr marL="2286000" lvl="4" indent="-228600" algn="l">
              <a:lnSpc>
                <a:spcPct val="93000"/>
              </a:lnSpc>
              <a:spcBef>
                <a:spcPts val="375"/>
              </a:spcBef>
              <a:spcAft>
                <a:spcPts val="0"/>
              </a:spcAft>
              <a:buSzPts val="1400"/>
              <a:buNone/>
              <a:defRPr sz="1400"/>
            </a:lvl5pPr>
            <a:lvl6pPr marL="2743200" lvl="5" indent="-228600" algn="l">
              <a:lnSpc>
                <a:spcPct val="93000"/>
              </a:lnSpc>
              <a:spcBef>
                <a:spcPts val="188"/>
              </a:spcBef>
              <a:spcAft>
                <a:spcPts val="0"/>
              </a:spcAft>
              <a:buSzPts val="1400"/>
              <a:buNone/>
              <a:defRPr sz="1400"/>
            </a:lvl6pPr>
            <a:lvl7pPr marL="3200400" lvl="6" indent="-228600" algn="l">
              <a:lnSpc>
                <a:spcPct val="93000"/>
              </a:lnSpc>
              <a:spcBef>
                <a:spcPts val="188"/>
              </a:spcBef>
              <a:spcAft>
                <a:spcPts val="0"/>
              </a:spcAft>
              <a:buSzPts val="1400"/>
              <a:buNone/>
              <a:defRPr sz="1400"/>
            </a:lvl7pPr>
            <a:lvl8pPr marL="3657600" lvl="7" indent="-228600" algn="l">
              <a:lnSpc>
                <a:spcPct val="93000"/>
              </a:lnSpc>
              <a:spcBef>
                <a:spcPts val="188"/>
              </a:spcBef>
              <a:spcAft>
                <a:spcPts val="0"/>
              </a:spcAft>
              <a:buSzPts val="1400"/>
              <a:buNone/>
              <a:defRPr sz="1400"/>
            </a:lvl8pPr>
            <a:lvl9pPr marL="4114800" lvl="8" indent="-228600" algn="l">
              <a:lnSpc>
                <a:spcPct val="93000"/>
              </a:lnSpc>
              <a:spcBef>
                <a:spcPts val="188"/>
              </a:spcBef>
              <a:spcAft>
                <a:spcPts val="188"/>
              </a:spcAft>
              <a:buSzPts val="1400"/>
              <a:buNone/>
              <a:defRPr sz="1400"/>
            </a:lvl9pPr>
          </a:lstStyle>
          <a:p>
            <a:endParaRPr/>
          </a:p>
        </p:txBody>
      </p:sp>
      <p:sp>
        <p:nvSpPr>
          <p:cNvPr id="31" name="Google Shape;31;p6"/>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6"/>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2160588" y="1154113"/>
            <a:ext cx="38884226" cy="4799012"/>
          </a:xfrm>
          <a:prstGeom prst="rect">
            <a:avLst/>
          </a:prstGeom>
          <a:noFill/>
          <a:ln>
            <a:noFill/>
          </a:ln>
        </p:spPr>
        <p:txBody>
          <a:bodyPr spcFirstLastPara="1" wrap="square" lIns="411475" tIns="205900" rIns="411475" bIns="20590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35" name="Google Shape;35;p7"/>
          <p:cNvSpPr txBox="1">
            <a:spLocks noGrp="1"/>
          </p:cNvSpPr>
          <p:nvPr>
            <p:ph type="body" idx="1"/>
          </p:nvPr>
        </p:nvSpPr>
        <p:spPr>
          <a:xfrm>
            <a:off x="2160588" y="6721475"/>
            <a:ext cx="19365912" cy="19007137"/>
          </a:xfrm>
          <a:prstGeom prst="rect">
            <a:avLst/>
          </a:prstGeom>
          <a:noFill/>
          <a:ln>
            <a:noFill/>
          </a:ln>
        </p:spPr>
        <p:txBody>
          <a:bodyPr spcFirstLastPara="1" wrap="square" lIns="411475" tIns="205900" rIns="411475" bIns="205900" anchor="t" anchorCtr="0">
            <a:noAutofit/>
          </a:bodyPr>
          <a:lstStyle>
            <a:lvl1pPr marL="457200" lvl="0" indent="-406400" algn="l">
              <a:lnSpc>
                <a:spcPct val="93000"/>
              </a:lnSpc>
              <a:spcBef>
                <a:spcPts val="0"/>
              </a:spcBef>
              <a:spcAft>
                <a:spcPts val="0"/>
              </a:spcAft>
              <a:buSzPts val="2800"/>
              <a:buChar char="•"/>
              <a:defRPr sz="2800"/>
            </a:lvl1pPr>
            <a:lvl2pPr marL="914400" lvl="1" indent="-381000" algn="l">
              <a:lnSpc>
                <a:spcPct val="93000"/>
              </a:lnSpc>
              <a:spcBef>
                <a:spcPts val="950"/>
              </a:spcBef>
              <a:spcAft>
                <a:spcPts val="0"/>
              </a:spcAft>
              <a:buSzPts val="2400"/>
              <a:buChar char="–"/>
              <a:defRPr sz="2400"/>
            </a:lvl2pPr>
            <a:lvl3pPr marL="1371600" lvl="2" indent="-355600" algn="l">
              <a:lnSpc>
                <a:spcPct val="93000"/>
              </a:lnSpc>
              <a:spcBef>
                <a:spcPts val="763"/>
              </a:spcBef>
              <a:spcAft>
                <a:spcPts val="0"/>
              </a:spcAft>
              <a:buSzPts val="2000"/>
              <a:buChar char="•"/>
              <a:defRPr sz="2000"/>
            </a:lvl3pPr>
            <a:lvl4pPr marL="1828800" lvl="3" indent="-342900" algn="l">
              <a:lnSpc>
                <a:spcPct val="93000"/>
              </a:lnSpc>
              <a:spcBef>
                <a:spcPts val="563"/>
              </a:spcBef>
              <a:spcAft>
                <a:spcPts val="0"/>
              </a:spcAft>
              <a:buSzPts val="1800"/>
              <a:buChar char="–"/>
              <a:defRPr sz="1800"/>
            </a:lvl4pPr>
            <a:lvl5pPr marL="2286000" lvl="4" indent="-342900" algn="l">
              <a:lnSpc>
                <a:spcPct val="93000"/>
              </a:lnSpc>
              <a:spcBef>
                <a:spcPts val="375"/>
              </a:spcBef>
              <a:spcAft>
                <a:spcPts val="0"/>
              </a:spcAft>
              <a:buSzPts val="1800"/>
              <a:buChar char="»"/>
              <a:defRPr sz="1800"/>
            </a:lvl5pPr>
            <a:lvl6pPr marL="2743200" lvl="5" indent="-228600" algn="l">
              <a:lnSpc>
                <a:spcPct val="93000"/>
              </a:lnSpc>
              <a:spcBef>
                <a:spcPts val="188"/>
              </a:spcBef>
              <a:spcAft>
                <a:spcPts val="0"/>
              </a:spcAft>
              <a:buSzPts val="1400"/>
              <a:buNone/>
              <a:defRPr sz="1800"/>
            </a:lvl6pPr>
            <a:lvl7pPr marL="3200400" lvl="6" indent="-228600" algn="l">
              <a:lnSpc>
                <a:spcPct val="93000"/>
              </a:lnSpc>
              <a:spcBef>
                <a:spcPts val="188"/>
              </a:spcBef>
              <a:spcAft>
                <a:spcPts val="0"/>
              </a:spcAft>
              <a:buSzPts val="1400"/>
              <a:buNone/>
              <a:defRPr sz="1800"/>
            </a:lvl7pPr>
            <a:lvl8pPr marL="3657600" lvl="7" indent="-228600" algn="l">
              <a:lnSpc>
                <a:spcPct val="93000"/>
              </a:lnSpc>
              <a:spcBef>
                <a:spcPts val="188"/>
              </a:spcBef>
              <a:spcAft>
                <a:spcPts val="0"/>
              </a:spcAft>
              <a:buSzPts val="1400"/>
              <a:buNone/>
              <a:defRPr sz="1800"/>
            </a:lvl8pPr>
            <a:lvl9pPr marL="4114800" lvl="8" indent="-228600" algn="l">
              <a:lnSpc>
                <a:spcPct val="93000"/>
              </a:lnSpc>
              <a:spcBef>
                <a:spcPts val="188"/>
              </a:spcBef>
              <a:spcAft>
                <a:spcPts val="188"/>
              </a:spcAft>
              <a:buSzPts val="1400"/>
              <a:buNone/>
              <a:defRPr sz="1800"/>
            </a:lvl9pPr>
          </a:lstStyle>
          <a:p>
            <a:endParaRPr/>
          </a:p>
        </p:txBody>
      </p:sp>
      <p:sp>
        <p:nvSpPr>
          <p:cNvPr id="36" name="Google Shape;36;p7"/>
          <p:cNvSpPr txBox="1">
            <a:spLocks noGrp="1"/>
          </p:cNvSpPr>
          <p:nvPr>
            <p:ph type="body" idx="2"/>
          </p:nvPr>
        </p:nvSpPr>
        <p:spPr>
          <a:xfrm>
            <a:off x="21678900" y="6721475"/>
            <a:ext cx="19365912" cy="19007137"/>
          </a:xfrm>
          <a:prstGeom prst="rect">
            <a:avLst/>
          </a:prstGeom>
          <a:noFill/>
          <a:ln>
            <a:noFill/>
          </a:ln>
        </p:spPr>
        <p:txBody>
          <a:bodyPr spcFirstLastPara="1" wrap="square" lIns="411475" tIns="205900" rIns="411475" bIns="205900" anchor="t" anchorCtr="0">
            <a:noAutofit/>
          </a:bodyPr>
          <a:lstStyle>
            <a:lvl1pPr marL="457200" lvl="0" indent="-406400" algn="l">
              <a:lnSpc>
                <a:spcPct val="93000"/>
              </a:lnSpc>
              <a:spcBef>
                <a:spcPts val="0"/>
              </a:spcBef>
              <a:spcAft>
                <a:spcPts val="0"/>
              </a:spcAft>
              <a:buSzPts val="2800"/>
              <a:buChar char="•"/>
              <a:defRPr sz="2800"/>
            </a:lvl1pPr>
            <a:lvl2pPr marL="914400" lvl="1" indent="-381000" algn="l">
              <a:lnSpc>
                <a:spcPct val="93000"/>
              </a:lnSpc>
              <a:spcBef>
                <a:spcPts val="950"/>
              </a:spcBef>
              <a:spcAft>
                <a:spcPts val="0"/>
              </a:spcAft>
              <a:buSzPts val="2400"/>
              <a:buChar char="–"/>
              <a:defRPr sz="2400"/>
            </a:lvl2pPr>
            <a:lvl3pPr marL="1371600" lvl="2" indent="-355600" algn="l">
              <a:lnSpc>
                <a:spcPct val="93000"/>
              </a:lnSpc>
              <a:spcBef>
                <a:spcPts val="763"/>
              </a:spcBef>
              <a:spcAft>
                <a:spcPts val="0"/>
              </a:spcAft>
              <a:buSzPts val="2000"/>
              <a:buChar char="•"/>
              <a:defRPr sz="2000"/>
            </a:lvl3pPr>
            <a:lvl4pPr marL="1828800" lvl="3" indent="-342900" algn="l">
              <a:lnSpc>
                <a:spcPct val="93000"/>
              </a:lnSpc>
              <a:spcBef>
                <a:spcPts val="563"/>
              </a:spcBef>
              <a:spcAft>
                <a:spcPts val="0"/>
              </a:spcAft>
              <a:buSzPts val="1800"/>
              <a:buChar char="–"/>
              <a:defRPr sz="1800"/>
            </a:lvl4pPr>
            <a:lvl5pPr marL="2286000" lvl="4" indent="-342900" algn="l">
              <a:lnSpc>
                <a:spcPct val="93000"/>
              </a:lnSpc>
              <a:spcBef>
                <a:spcPts val="375"/>
              </a:spcBef>
              <a:spcAft>
                <a:spcPts val="0"/>
              </a:spcAft>
              <a:buSzPts val="1800"/>
              <a:buChar char="»"/>
              <a:defRPr sz="1800"/>
            </a:lvl5pPr>
            <a:lvl6pPr marL="2743200" lvl="5" indent="-228600" algn="l">
              <a:lnSpc>
                <a:spcPct val="93000"/>
              </a:lnSpc>
              <a:spcBef>
                <a:spcPts val="188"/>
              </a:spcBef>
              <a:spcAft>
                <a:spcPts val="0"/>
              </a:spcAft>
              <a:buSzPts val="1400"/>
              <a:buNone/>
              <a:defRPr sz="1800"/>
            </a:lvl6pPr>
            <a:lvl7pPr marL="3200400" lvl="6" indent="-228600" algn="l">
              <a:lnSpc>
                <a:spcPct val="93000"/>
              </a:lnSpc>
              <a:spcBef>
                <a:spcPts val="188"/>
              </a:spcBef>
              <a:spcAft>
                <a:spcPts val="0"/>
              </a:spcAft>
              <a:buSzPts val="1400"/>
              <a:buNone/>
              <a:defRPr sz="1800"/>
            </a:lvl7pPr>
            <a:lvl8pPr marL="3657600" lvl="7" indent="-228600" algn="l">
              <a:lnSpc>
                <a:spcPct val="93000"/>
              </a:lnSpc>
              <a:spcBef>
                <a:spcPts val="188"/>
              </a:spcBef>
              <a:spcAft>
                <a:spcPts val="0"/>
              </a:spcAft>
              <a:buSzPts val="1400"/>
              <a:buNone/>
              <a:defRPr sz="1800"/>
            </a:lvl8pPr>
            <a:lvl9pPr marL="4114800" lvl="8" indent="-228600" algn="l">
              <a:lnSpc>
                <a:spcPct val="93000"/>
              </a:lnSpc>
              <a:spcBef>
                <a:spcPts val="188"/>
              </a:spcBef>
              <a:spcAft>
                <a:spcPts val="188"/>
              </a:spcAft>
              <a:buSzPts val="1400"/>
              <a:buNone/>
              <a:defRPr sz="1800"/>
            </a:lvl9pPr>
          </a:lstStyle>
          <a:p>
            <a:endParaRPr/>
          </a:p>
        </p:txBody>
      </p:sp>
      <p:sp>
        <p:nvSpPr>
          <p:cNvPr id="37" name="Google Shape;37;p7"/>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7"/>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2160588" y="1154113"/>
            <a:ext cx="38885811" cy="4800600"/>
          </a:xfrm>
          <a:prstGeom prst="rect">
            <a:avLst/>
          </a:prstGeom>
          <a:noFill/>
          <a:ln>
            <a:noFill/>
          </a:ln>
        </p:spPr>
        <p:txBody>
          <a:bodyPr spcFirstLastPara="1" wrap="square" lIns="411475" tIns="205900" rIns="411475" bIns="20590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41" name="Google Shape;41;p8"/>
          <p:cNvSpPr txBox="1">
            <a:spLocks noGrp="1"/>
          </p:cNvSpPr>
          <p:nvPr>
            <p:ph type="body" idx="1"/>
          </p:nvPr>
        </p:nvSpPr>
        <p:spPr>
          <a:xfrm>
            <a:off x="2160588" y="6446838"/>
            <a:ext cx="19089686" cy="2687637"/>
          </a:xfrm>
          <a:prstGeom prst="rect">
            <a:avLst/>
          </a:prstGeom>
          <a:noFill/>
          <a:ln>
            <a:noFill/>
          </a:ln>
        </p:spPr>
        <p:txBody>
          <a:bodyPr spcFirstLastPara="1" wrap="square" lIns="411475" tIns="205900" rIns="411475" bIns="205900" anchor="b" anchorCtr="0">
            <a:noAutofit/>
          </a:bodyPr>
          <a:lstStyle>
            <a:lvl1pPr marL="457200" lvl="0" indent="-228600" algn="l">
              <a:lnSpc>
                <a:spcPct val="93000"/>
              </a:lnSpc>
              <a:spcBef>
                <a:spcPts val="0"/>
              </a:spcBef>
              <a:spcAft>
                <a:spcPts val="0"/>
              </a:spcAft>
              <a:buSzPts val="2400"/>
              <a:buNone/>
              <a:defRPr sz="2400" b="1"/>
            </a:lvl1pPr>
            <a:lvl2pPr marL="914400" lvl="1" indent="-228600" algn="l">
              <a:lnSpc>
                <a:spcPct val="93000"/>
              </a:lnSpc>
              <a:spcBef>
                <a:spcPts val="950"/>
              </a:spcBef>
              <a:spcAft>
                <a:spcPts val="0"/>
              </a:spcAft>
              <a:buSzPts val="2000"/>
              <a:buNone/>
              <a:defRPr sz="2000" b="1"/>
            </a:lvl2pPr>
            <a:lvl3pPr marL="1371600" lvl="2" indent="-228600" algn="l">
              <a:lnSpc>
                <a:spcPct val="93000"/>
              </a:lnSpc>
              <a:spcBef>
                <a:spcPts val="763"/>
              </a:spcBef>
              <a:spcAft>
                <a:spcPts val="0"/>
              </a:spcAft>
              <a:buSzPts val="1800"/>
              <a:buNone/>
              <a:defRPr sz="1800" b="1"/>
            </a:lvl3pPr>
            <a:lvl4pPr marL="1828800" lvl="3" indent="-228600" algn="l">
              <a:lnSpc>
                <a:spcPct val="93000"/>
              </a:lnSpc>
              <a:spcBef>
                <a:spcPts val="563"/>
              </a:spcBef>
              <a:spcAft>
                <a:spcPts val="0"/>
              </a:spcAft>
              <a:buSzPts val="1600"/>
              <a:buNone/>
              <a:defRPr sz="1600" b="1"/>
            </a:lvl4pPr>
            <a:lvl5pPr marL="2286000" lvl="4" indent="-228600" algn="l">
              <a:lnSpc>
                <a:spcPct val="93000"/>
              </a:lnSpc>
              <a:spcBef>
                <a:spcPts val="375"/>
              </a:spcBef>
              <a:spcAft>
                <a:spcPts val="0"/>
              </a:spcAft>
              <a:buSzPts val="1600"/>
              <a:buNone/>
              <a:defRPr sz="1600" b="1"/>
            </a:lvl5pPr>
            <a:lvl6pPr marL="2743200" lvl="5" indent="-228600" algn="l">
              <a:lnSpc>
                <a:spcPct val="93000"/>
              </a:lnSpc>
              <a:spcBef>
                <a:spcPts val="188"/>
              </a:spcBef>
              <a:spcAft>
                <a:spcPts val="0"/>
              </a:spcAft>
              <a:buSzPts val="1600"/>
              <a:buNone/>
              <a:defRPr sz="1600" b="1"/>
            </a:lvl6pPr>
            <a:lvl7pPr marL="3200400" lvl="6" indent="-228600" algn="l">
              <a:lnSpc>
                <a:spcPct val="93000"/>
              </a:lnSpc>
              <a:spcBef>
                <a:spcPts val="188"/>
              </a:spcBef>
              <a:spcAft>
                <a:spcPts val="0"/>
              </a:spcAft>
              <a:buSzPts val="1600"/>
              <a:buNone/>
              <a:defRPr sz="1600" b="1"/>
            </a:lvl7pPr>
            <a:lvl8pPr marL="3657600" lvl="7" indent="-228600" algn="l">
              <a:lnSpc>
                <a:spcPct val="93000"/>
              </a:lnSpc>
              <a:spcBef>
                <a:spcPts val="188"/>
              </a:spcBef>
              <a:spcAft>
                <a:spcPts val="0"/>
              </a:spcAft>
              <a:buSzPts val="1600"/>
              <a:buNone/>
              <a:defRPr sz="1600" b="1"/>
            </a:lvl8pPr>
            <a:lvl9pPr marL="4114800" lvl="8" indent="-228600" algn="l">
              <a:lnSpc>
                <a:spcPct val="93000"/>
              </a:lnSpc>
              <a:spcBef>
                <a:spcPts val="188"/>
              </a:spcBef>
              <a:spcAft>
                <a:spcPts val="188"/>
              </a:spcAft>
              <a:buSzPts val="1600"/>
              <a:buNone/>
              <a:defRPr sz="1600" b="1"/>
            </a:lvl9pPr>
          </a:lstStyle>
          <a:p>
            <a:endParaRPr/>
          </a:p>
        </p:txBody>
      </p:sp>
      <p:sp>
        <p:nvSpPr>
          <p:cNvPr id="42" name="Google Shape;42;p8"/>
          <p:cNvSpPr txBox="1">
            <a:spLocks noGrp="1"/>
          </p:cNvSpPr>
          <p:nvPr>
            <p:ph type="body" idx="2"/>
          </p:nvPr>
        </p:nvSpPr>
        <p:spPr>
          <a:xfrm>
            <a:off x="2160588" y="9134475"/>
            <a:ext cx="19089686" cy="16595726"/>
          </a:xfrm>
          <a:prstGeom prst="rect">
            <a:avLst/>
          </a:prstGeom>
          <a:noFill/>
          <a:ln>
            <a:noFill/>
          </a:ln>
        </p:spPr>
        <p:txBody>
          <a:bodyPr spcFirstLastPara="1" wrap="square" lIns="411475" tIns="205900" rIns="411475" bIns="205900" anchor="t" anchorCtr="0">
            <a:noAutofit/>
          </a:bodyPr>
          <a:lstStyle>
            <a:lvl1pPr marL="457200" lvl="0" indent="-381000" algn="l">
              <a:lnSpc>
                <a:spcPct val="93000"/>
              </a:lnSpc>
              <a:spcBef>
                <a:spcPts val="0"/>
              </a:spcBef>
              <a:spcAft>
                <a:spcPts val="0"/>
              </a:spcAft>
              <a:buSzPts val="2400"/>
              <a:buChar char="•"/>
              <a:defRPr sz="2400"/>
            </a:lvl1pPr>
            <a:lvl2pPr marL="914400" lvl="1" indent="-355600" algn="l">
              <a:lnSpc>
                <a:spcPct val="93000"/>
              </a:lnSpc>
              <a:spcBef>
                <a:spcPts val="950"/>
              </a:spcBef>
              <a:spcAft>
                <a:spcPts val="0"/>
              </a:spcAft>
              <a:buSzPts val="2000"/>
              <a:buChar char="–"/>
              <a:defRPr sz="2000"/>
            </a:lvl2pPr>
            <a:lvl3pPr marL="1371600" lvl="2" indent="-342900" algn="l">
              <a:lnSpc>
                <a:spcPct val="93000"/>
              </a:lnSpc>
              <a:spcBef>
                <a:spcPts val="763"/>
              </a:spcBef>
              <a:spcAft>
                <a:spcPts val="0"/>
              </a:spcAft>
              <a:buSzPts val="1800"/>
              <a:buChar char="•"/>
              <a:defRPr sz="1800"/>
            </a:lvl3pPr>
            <a:lvl4pPr marL="1828800" lvl="3" indent="-330200" algn="l">
              <a:lnSpc>
                <a:spcPct val="93000"/>
              </a:lnSpc>
              <a:spcBef>
                <a:spcPts val="563"/>
              </a:spcBef>
              <a:spcAft>
                <a:spcPts val="0"/>
              </a:spcAft>
              <a:buSzPts val="1600"/>
              <a:buChar char="–"/>
              <a:defRPr sz="1600"/>
            </a:lvl4pPr>
            <a:lvl5pPr marL="2286000" lvl="4" indent="-330200" algn="l">
              <a:lnSpc>
                <a:spcPct val="93000"/>
              </a:lnSpc>
              <a:spcBef>
                <a:spcPts val="375"/>
              </a:spcBef>
              <a:spcAft>
                <a:spcPts val="0"/>
              </a:spcAft>
              <a:buSzPts val="1600"/>
              <a:buChar char="»"/>
              <a:defRPr sz="1600"/>
            </a:lvl5pPr>
            <a:lvl6pPr marL="2743200" lvl="5" indent="-228600" algn="l">
              <a:lnSpc>
                <a:spcPct val="93000"/>
              </a:lnSpc>
              <a:spcBef>
                <a:spcPts val="188"/>
              </a:spcBef>
              <a:spcAft>
                <a:spcPts val="0"/>
              </a:spcAft>
              <a:buSzPts val="1400"/>
              <a:buNone/>
              <a:defRPr sz="1600"/>
            </a:lvl6pPr>
            <a:lvl7pPr marL="3200400" lvl="6" indent="-228600" algn="l">
              <a:lnSpc>
                <a:spcPct val="93000"/>
              </a:lnSpc>
              <a:spcBef>
                <a:spcPts val="188"/>
              </a:spcBef>
              <a:spcAft>
                <a:spcPts val="0"/>
              </a:spcAft>
              <a:buSzPts val="1400"/>
              <a:buNone/>
              <a:defRPr sz="1600"/>
            </a:lvl7pPr>
            <a:lvl8pPr marL="3657600" lvl="7" indent="-228600" algn="l">
              <a:lnSpc>
                <a:spcPct val="93000"/>
              </a:lnSpc>
              <a:spcBef>
                <a:spcPts val="188"/>
              </a:spcBef>
              <a:spcAft>
                <a:spcPts val="0"/>
              </a:spcAft>
              <a:buSzPts val="1400"/>
              <a:buNone/>
              <a:defRPr sz="1600"/>
            </a:lvl8pPr>
            <a:lvl9pPr marL="4114800" lvl="8" indent="-228600" algn="l">
              <a:lnSpc>
                <a:spcPct val="93000"/>
              </a:lnSpc>
              <a:spcBef>
                <a:spcPts val="188"/>
              </a:spcBef>
              <a:spcAft>
                <a:spcPts val="188"/>
              </a:spcAft>
              <a:buSzPts val="1400"/>
              <a:buNone/>
              <a:defRPr sz="1600"/>
            </a:lvl9pPr>
          </a:lstStyle>
          <a:p>
            <a:endParaRPr/>
          </a:p>
        </p:txBody>
      </p:sp>
      <p:sp>
        <p:nvSpPr>
          <p:cNvPr id="43" name="Google Shape;43;p8"/>
          <p:cNvSpPr txBox="1">
            <a:spLocks noGrp="1"/>
          </p:cNvSpPr>
          <p:nvPr>
            <p:ph type="body" idx="3"/>
          </p:nvPr>
        </p:nvSpPr>
        <p:spPr>
          <a:xfrm>
            <a:off x="21948775" y="6446838"/>
            <a:ext cx="19097624" cy="2687637"/>
          </a:xfrm>
          <a:prstGeom prst="rect">
            <a:avLst/>
          </a:prstGeom>
          <a:noFill/>
          <a:ln>
            <a:noFill/>
          </a:ln>
        </p:spPr>
        <p:txBody>
          <a:bodyPr spcFirstLastPara="1" wrap="square" lIns="411475" tIns="205900" rIns="411475" bIns="205900" anchor="b" anchorCtr="0">
            <a:noAutofit/>
          </a:bodyPr>
          <a:lstStyle>
            <a:lvl1pPr marL="457200" lvl="0" indent="-228600" algn="l">
              <a:lnSpc>
                <a:spcPct val="93000"/>
              </a:lnSpc>
              <a:spcBef>
                <a:spcPts val="0"/>
              </a:spcBef>
              <a:spcAft>
                <a:spcPts val="0"/>
              </a:spcAft>
              <a:buSzPts val="2400"/>
              <a:buNone/>
              <a:defRPr sz="2400" b="1"/>
            </a:lvl1pPr>
            <a:lvl2pPr marL="914400" lvl="1" indent="-228600" algn="l">
              <a:lnSpc>
                <a:spcPct val="93000"/>
              </a:lnSpc>
              <a:spcBef>
                <a:spcPts val="950"/>
              </a:spcBef>
              <a:spcAft>
                <a:spcPts val="0"/>
              </a:spcAft>
              <a:buSzPts val="2000"/>
              <a:buNone/>
              <a:defRPr sz="2000" b="1"/>
            </a:lvl2pPr>
            <a:lvl3pPr marL="1371600" lvl="2" indent="-228600" algn="l">
              <a:lnSpc>
                <a:spcPct val="93000"/>
              </a:lnSpc>
              <a:spcBef>
                <a:spcPts val="763"/>
              </a:spcBef>
              <a:spcAft>
                <a:spcPts val="0"/>
              </a:spcAft>
              <a:buSzPts val="1800"/>
              <a:buNone/>
              <a:defRPr sz="1800" b="1"/>
            </a:lvl3pPr>
            <a:lvl4pPr marL="1828800" lvl="3" indent="-228600" algn="l">
              <a:lnSpc>
                <a:spcPct val="93000"/>
              </a:lnSpc>
              <a:spcBef>
                <a:spcPts val="563"/>
              </a:spcBef>
              <a:spcAft>
                <a:spcPts val="0"/>
              </a:spcAft>
              <a:buSzPts val="1600"/>
              <a:buNone/>
              <a:defRPr sz="1600" b="1"/>
            </a:lvl4pPr>
            <a:lvl5pPr marL="2286000" lvl="4" indent="-228600" algn="l">
              <a:lnSpc>
                <a:spcPct val="93000"/>
              </a:lnSpc>
              <a:spcBef>
                <a:spcPts val="375"/>
              </a:spcBef>
              <a:spcAft>
                <a:spcPts val="0"/>
              </a:spcAft>
              <a:buSzPts val="1600"/>
              <a:buNone/>
              <a:defRPr sz="1600" b="1"/>
            </a:lvl5pPr>
            <a:lvl6pPr marL="2743200" lvl="5" indent="-228600" algn="l">
              <a:lnSpc>
                <a:spcPct val="93000"/>
              </a:lnSpc>
              <a:spcBef>
                <a:spcPts val="188"/>
              </a:spcBef>
              <a:spcAft>
                <a:spcPts val="0"/>
              </a:spcAft>
              <a:buSzPts val="1600"/>
              <a:buNone/>
              <a:defRPr sz="1600" b="1"/>
            </a:lvl6pPr>
            <a:lvl7pPr marL="3200400" lvl="6" indent="-228600" algn="l">
              <a:lnSpc>
                <a:spcPct val="93000"/>
              </a:lnSpc>
              <a:spcBef>
                <a:spcPts val="188"/>
              </a:spcBef>
              <a:spcAft>
                <a:spcPts val="0"/>
              </a:spcAft>
              <a:buSzPts val="1600"/>
              <a:buNone/>
              <a:defRPr sz="1600" b="1"/>
            </a:lvl7pPr>
            <a:lvl8pPr marL="3657600" lvl="7" indent="-228600" algn="l">
              <a:lnSpc>
                <a:spcPct val="93000"/>
              </a:lnSpc>
              <a:spcBef>
                <a:spcPts val="188"/>
              </a:spcBef>
              <a:spcAft>
                <a:spcPts val="0"/>
              </a:spcAft>
              <a:buSzPts val="1600"/>
              <a:buNone/>
              <a:defRPr sz="1600" b="1"/>
            </a:lvl8pPr>
            <a:lvl9pPr marL="4114800" lvl="8" indent="-228600" algn="l">
              <a:lnSpc>
                <a:spcPct val="93000"/>
              </a:lnSpc>
              <a:spcBef>
                <a:spcPts val="188"/>
              </a:spcBef>
              <a:spcAft>
                <a:spcPts val="188"/>
              </a:spcAft>
              <a:buSzPts val="1600"/>
              <a:buNone/>
              <a:defRPr sz="1600" b="1"/>
            </a:lvl9pPr>
          </a:lstStyle>
          <a:p>
            <a:endParaRPr/>
          </a:p>
        </p:txBody>
      </p:sp>
      <p:sp>
        <p:nvSpPr>
          <p:cNvPr id="44" name="Google Shape;44;p8"/>
          <p:cNvSpPr txBox="1">
            <a:spLocks noGrp="1"/>
          </p:cNvSpPr>
          <p:nvPr>
            <p:ph type="body" idx="4"/>
          </p:nvPr>
        </p:nvSpPr>
        <p:spPr>
          <a:xfrm>
            <a:off x="21948775" y="9134475"/>
            <a:ext cx="19097624" cy="16595726"/>
          </a:xfrm>
          <a:prstGeom prst="rect">
            <a:avLst/>
          </a:prstGeom>
          <a:noFill/>
          <a:ln>
            <a:noFill/>
          </a:ln>
        </p:spPr>
        <p:txBody>
          <a:bodyPr spcFirstLastPara="1" wrap="square" lIns="411475" tIns="205900" rIns="411475" bIns="205900" anchor="t" anchorCtr="0">
            <a:noAutofit/>
          </a:bodyPr>
          <a:lstStyle>
            <a:lvl1pPr marL="457200" lvl="0" indent="-381000" algn="l">
              <a:lnSpc>
                <a:spcPct val="93000"/>
              </a:lnSpc>
              <a:spcBef>
                <a:spcPts val="0"/>
              </a:spcBef>
              <a:spcAft>
                <a:spcPts val="0"/>
              </a:spcAft>
              <a:buSzPts val="2400"/>
              <a:buChar char="•"/>
              <a:defRPr sz="2400"/>
            </a:lvl1pPr>
            <a:lvl2pPr marL="914400" lvl="1" indent="-355600" algn="l">
              <a:lnSpc>
                <a:spcPct val="93000"/>
              </a:lnSpc>
              <a:spcBef>
                <a:spcPts val="950"/>
              </a:spcBef>
              <a:spcAft>
                <a:spcPts val="0"/>
              </a:spcAft>
              <a:buSzPts val="2000"/>
              <a:buChar char="–"/>
              <a:defRPr sz="2000"/>
            </a:lvl2pPr>
            <a:lvl3pPr marL="1371600" lvl="2" indent="-342900" algn="l">
              <a:lnSpc>
                <a:spcPct val="93000"/>
              </a:lnSpc>
              <a:spcBef>
                <a:spcPts val="763"/>
              </a:spcBef>
              <a:spcAft>
                <a:spcPts val="0"/>
              </a:spcAft>
              <a:buSzPts val="1800"/>
              <a:buChar char="•"/>
              <a:defRPr sz="1800"/>
            </a:lvl3pPr>
            <a:lvl4pPr marL="1828800" lvl="3" indent="-330200" algn="l">
              <a:lnSpc>
                <a:spcPct val="93000"/>
              </a:lnSpc>
              <a:spcBef>
                <a:spcPts val="563"/>
              </a:spcBef>
              <a:spcAft>
                <a:spcPts val="0"/>
              </a:spcAft>
              <a:buSzPts val="1600"/>
              <a:buChar char="–"/>
              <a:defRPr sz="1600"/>
            </a:lvl4pPr>
            <a:lvl5pPr marL="2286000" lvl="4" indent="-330200" algn="l">
              <a:lnSpc>
                <a:spcPct val="93000"/>
              </a:lnSpc>
              <a:spcBef>
                <a:spcPts val="375"/>
              </a:spcBef>
              <a:spcAft>
                <a:spcPts val="0"/>
              </a:spcAft>
              <a:buSzPts val="1600"/>
              <a:buChar char="»"/>
              <a:defRPr sz="1600"/>
            </a:lvl5pPr>
            <a:lvl6pPr marL="2743200" lvl="5" indent="-228600" algn="l">
              <a:lnSpc>
                <a:spcPct val="93000"/>
              </a:lnSpc>
              <a:spcBef>
                <a:spcPts val="188"/>
              </a:spcBef>
              <a:spcAft>
                <a:spcPts val="0"/>
              </a:spcAft>
              <a:buSzPts val="1400"/>
              <a:buNone/>
              <a:defRPr sz="1600"/>
            </a:lvl6pPr>
            <a:lvl7pPr marL="3200400" lvl="6" indent="-228600" algn="l">
              <a:lnSpc>
                <a:spcPct val="93000"/>
              </a:lnSpc>
              <a:spcBef>
                <a:spcPts val="188"/>
              </a:spcBef>
              <a:spcAft>
                <a:spcPts val="0"/>
              </a:spcAft>
              <a:buSzPts val="1400"/>
              <a:buNone/>
              <a:defRPr sz="1600"/>
            </a:lvl7pPr>
            <a:lvl8pPr marL="3657600" lvl="7" indent="-228600" algn="l">
              <a:lnSpc>
                <a:spcPct val="93000"/>
              </a:lnSpc>
              <a:spcBef>
                <a:spcPts val="188"/>
              </a:spcBef>
              <a:spcAft>
                <a:spcPts val="0"/>
              </a:spcAft>
              <a:buSzPts val="1400"/>
              <a:buNone/>
              <a:defRPr sz="1600"/>
            </a:lvl8pPr>
            <a:lvl9pPr marL="4114800" lvl="8" indent="-228600" algn="l">
              <a:lnSpc>
                <a:spcPct val="93000"/>
              </a:lnSpc>
              <a:spcBef>
                <a:spcPts val="188"/>
              </a:spcBef>
              <a:spcAft>
                <a:spcPts val="188"/>
              </a:spcAft>
              <a:buSzPts val="1400"/>
              <a:buNone/>
              <a:defRPr sz="1600"/>
            </a:lvl9pPr>
          </a:lstStyle>
          <a:p>
            <a:endParaRPr/>
          </a:p>
        </p:txBody>
      </p:sp>
      <p:sp>
        <p:nvSpPr>
          <p:cNvPr id="45" name="Google Shape;45;p8"/>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8"/>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7"/>
        <p:cNvGrpSpPr/>
        <p:nvPr/>
      </p:nvGrpSpPr>
      <p:grpSpPr>
        <a:xfrm>
          <a:off x="0" y="0"/>
          <a:ext cx="0" cy="0"/>
          <a:chOff x="0" y="0"/>
          <a:chExt cx="0" cy="0"/>
        </a:xfrm>
      </p:grpSpPr>
      <p:sp>
        <p:nvSpPr>
          <p:cNvPr id="48" name="Google Shape;48;p9"/>
          <p:cNvSpPr txBox="1">
            <a:spLocks noGrp="1"/>
          </p:cNvSpPr>
          <p:nvPr>
            <p:ph type="title"/>
          </p:nvPr>
        </p:nvSpPr>
        <p:spPr>
          <a:xfrm>
            <a:off x="2160588" y="1154113"/>
            <a:ext cx="38884226" cy="4799012"/>
          </a:xfrm>
          <a:prstGeom prst="rect">
            <a:avLst/>
          </a:prstGeom>
          <a:noFill/>
          <a:ln>
            <a:noFill/>
          </a:ln>
        </p:spPr>
        <p:txBody>
          <a:bodyPr spcFirstLastPara="1" wrap="square" lIns="411475" tIns="205900" rIns="411475" bIns="20590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49" name="Google Shape;49;p9"/>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9"/>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1"/>
        <p:cNvGrpSpPr/>
        <p:nvPr/>
      </p:nvGrpSpPr>
      <p:grpSpPr>
        <a:xfrm>
          <a:off x="0" y="0"/>
          <a:ext cx="0" cy="0"/>
          <a:chOff x="0" y="0"/>
          <a:chExt cx="0" cy="0"/>
        </a:xfrm>
      </p:grpSpPr>
      <p:sp>
        <p:nvSpPr>
          <p:cNvPr id="52" name="Google Shape;52;p10"/>
          <p:cNvSpPr txBox="1">
            <a:spLocks noGrp="1"/>
          </p:cNvSpPr>
          <p:nvPr>
            <p:ph type="title"/>
          </p:nvPr>
        </p:nvSpPr>
        <p:spPr>
          <a:xfrm>
            <a:off x="2160588" y="1146175"/>
            <a:ext cx="14214475" cy="4881563"/>
          </a:xfrm>
          <a:prstGeom prst="rect">
            <a:avLst/>
          </a:prstGeom>
          <a:noFill/>
          <a:ln>
            <a:noFill/>
          </a:ln>
        </p:spPr>
        <p:txBody>
          <a:bodyPr spcFirstLastPara="1" wrap="square" lIns="411475" tIns="205900" rIns="411475" bIns="205900" anchor="b" anchorCtr="0">
            <a:noAutofit/>
          </a:bodyPr>
          <a:lstStyle>
            <a:lvl1pPr lvl="0" algn="l">
              <a:lnSpc>
                <a:spcPct val="93000"/>
              </a:lnSpc>
              <a:spcBef>
                <a:spcPts val="0"/>
              </a:spcBef>
              <a:spcAft>
                <a:spcPts val="0"/>
              </a:spcAft>
              <a:buSzPts val="1400"/>
              <a:buNone/>
              <a:defRPr sz="2000" b="1"/>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53" name="Google Shape;53;p10"/>
          <p:cNvSpPr txBox="1">
            <a:spLocks noGrp="1"/>
          </p:cNvSpPr>
          <p:nvPr>
            <p:ph type="body" idx="1"/>
          </p:nvPr>
        </p:nvSpPr>
        <p:spPr>
          <a:xfrm>
            <a:off x="16892588" y="1146175"/>
            <a:ext cx="24153811" cy="24584026"/>
          </a:xfrm>
          <a:prstGeom prst="rect">
            <a:avLst/>
          </a:prstGeom>
          <a:noFill/>
          <a:ln>
            <a:noFill/>
          </a:ln>
        </p:spPr>
        <p:txBody>
          <a:bodyPr spcFirstLastPara="1" wrap="square" lIns="411475" tIns="205900" rIns="411475" bIns="205900" anchor="t" anchorCtr="0">
            <a:noAutofit/>
          </a:bodyPr>
          <a:lstStyle>
            <a:lvl1pPr marL="457200" lvl="0" indent="-431800" algn="l">
              <a:lnSpc>
                <a:spcPct val="93000"/>
              </a:lnSpc>
              <a:spcBef>
                <a:spcPts val="0"/>
              </a:spcBef>
              <a:spcAft>
                <a:spcPts val="0"/>
              </a:spcAft>
              <a:buSzPts val="3200"/>
              <a:buChar char="•"/>
              <a:defRPr sz="3200"/>
            </a:lvl1pPr>
            <a:lvl2pPr marL="914400" lvl="1" indent="-406400" algn="l">
              <a:lnSpc>
                <a:spcPct val="93000"/>
              </a:lnSpc>
              <a:spcBef>
                <a:spcPts val="950"/>
              </a:spcBef>
              <a:spcAft>
                <a:spcPts val="0"/>
              </a:spcAft>
              <a:buSzPts val="2800"/>
              <a:buChar char="–"/>
              <a:defRPr sz="2800"/>
            </a:lvl2pPr>
            <a:lvl3pPr marL="1371600" lvl="2" indent="-381000" algn="l">
              <a:lnSpc>
                <a:spcPct val="93000"/>
              </a:lnSpc>
              <a:spcBef>
                <a:spcPts val="763"/>
              </a:spcBef>
              <a:spcAft>
                <a:spcPts val="0"/>
              </a:spcAft>
              <a:buSzPts val="2400"/>
              <a:buChar char="•"/>
              <a:defRPr sz="2400"/>
            </a:lvl3pPr>
            <a:lvl4pPr marL="1828800" lvl="3" indent="-355600" algn="l">
              <a:lnSpc>
                <a:spcPct val="93000"/>
              </a:lnSpc>
              <a:spcBef>
                <a:spcPts val="563"/>
              </a:spcBef>
              <a:spcAft>
                <a:spcPts val="0"/>
              </a:spcAft>
              <a:buSzPts val="2000"/>
              <a:buChar char="–"/>
              <a:defRPr sz="2000"/>
            </a:lvl4pPr>
            <a:lvl5pPr marL="2286000" lvl="4" indent="-355600" algn="l">
              <a:lnSpc>
                <a:spcPct val="93000"/>
              </a:lnSpc>
              <a:spcBef>
                <a:spcPts val="375"/>
              </a:spcBef>
              <a:spcAft>
                <a:spcPts val="0"/>
              </a:spcAft>
              <a:buSzPts val="2000"/>
              <a:buChar char="»"/>
              <a:defRPr sz="2000"/>
            </a:lvl5pPr>
            <a:lvl6pPr marL="2743200" lvl="5" indent="-228600" algn="l">
              <a:lnSpc>
                <a:spcPct val="93000"/>
              </a:lnSpc>
              <a:spcBef>
                <a:spcPts val="188"/>
              </a:spcBef>
              <a:spcAft>
                <a:spcPts val="0"/>
              </a:spcAft>
              <a:buSzPts val="1400"/>
              <a:buNone/>
              <a:defRPr sz="2000"/>
            </a:lvl6pPr>
            <a:lvl7pPr marL="3200400" lvl="6" indent="-228600" algn="l">
              <a:lnSpc>
                <a:spcPct val="93000"/>
              </a:lnSpc>
              <a:spcBef>
                <a:spcPts val="188"/>
              </a:spcBef>
              <a:spcAft>
                <a:spcPts val="0"/>
              </a:spcAft>
              <a:buSzPts val="1400"/>
              <a:buNone/>
              <a:defRPr sz="2000"/>
            </a:lvl7pPr>
            <a:lvl8pPr marL="3657600" lvl="7" indent="-228600" algn="l">
              <a:lnSpc>
                <a:spcPct val="93000"/>
              </a:lnSpc>
              <a:spcBef>
                <a:spcPts val="188"/>
              </a:spcBef>
              <a:spcAft>
                <a:spcPts val="0"/>
              </a:spcAft>
              <a:buSzPts val="1400"/>
              <a:buNone/>
              <a:defRPr sz="2000"/>
            </a:lvl8pPr>
            <a:lvl9pPr marL="4114800" lvl="8" indent="-228600" algn="l">
              <a:lnSpc>
                <a:spcPct val="93000"/>
              </a:lnSpc>
              <a:spcBef>
                <a:spcPts val="188"/>
              </a:spcBef>
              <a:spcAft>
                <a:spcPts val="188"/>
              </a:spcAft>
              <a:buSzPts val="1400"/>
              <a:buNone/>
              <a:defRPr sz="2000"/>
            </a:lvl9pPr>
          </a:lstStyle>
          <a:p>
            <a:endParaRPr/>
          </a:p>
        </p:txBody>
      </p:sp>
      <p:sp>
        <p:nvSpPr>
          <p:cNvPr id="54" name="Google Shape;54;p10"/>
          <p:cNvSpPr txBox="1">
            <a:spLocks noGrp="1"/>
          </p:cNvSpPr>
          <p:nvPr>
            <p:ph type="body" idx="2"/>
          </p:nvPr>
        </p:nvSpPr>
        <p:spPr>
          <a:xfrm>
            <a:off x="2160588" y="6027738"/>
            <a:ext cx="14214475" cy="19702462"/>
          </a:xfrm>
          <a:prstGeom prst="rect">
            <a:avLst/>
          </a:prstGeom>
          <a:noFill/>
          <a:ln>
            <a:noFill/>
          </a:ln>
        </p:spPr>
        <p:txBody>
          <a:bodyPr spcFirstLastPara="1" wrap="square" lIns="411475" tIns="205900" rIns="411475" bIns="205900" anchor="t" anchorCtr="0">
            <a:noAutofit/>
          </a:bodyPr>
          <a:lstStyle>
            <a:lvl1pPr marL="457200" lvl="0" indent="-228600" algn="l">
              <a:lnSpc>
                <a:spcPct val="93000"/>
              </a:lnSpc>
              <a:spcBef>
                <a:spcPts val="0"/>
              </a:spcBef>
              <a:spcAft>
                <a:spcPts val="0"/>
              </a:spcAft>
              <a:buSzPts val="1400"/>
              <a:buNone/>
              <a:defRPr sz="1400"/>
            </a:lvl1pPr>
            <a:lvl2pPr marL="914400" lvl="1" indent="-228600" algn="l">
              <a:lnSpc>
                <a:spcPct val="93000"/>
              </a:lnSpc>
              <a:spcBef>
                <a:spcPts val="950"/>
              </a:spcBef>
              <a:spcAft>
                <a:spcPts val="0"/>
              </a:spcAft>
              <a:buSzPts val="1200"/>
              <a:buNone/>
              <a:defRPr sz="1200"/>
            </a:lvl2pPr>
            <a:lvl3pPr marL="1371600" lvl="2" indent="-228600" algn="l">
              <a:lnSpc>
                <a:spcPct val="93000"/>
              </a:lnSpc>
              <a:spcBef>
                <a:spcPts val="763"/>
              </a:spcBef>
              <a:spcAft>
                <a:spcPts val="0"/>
              </a:spcAft>
              <a:buSzPts val="1000"/>
              <a:buNone/>
              <a:defRPr sz="1000"/>
            </a:lvl3pPr>
            <a:lvl4pPr marL="1828800" lvl="3" indent="-228600" algn="l">
              <a:lnSpc>
                <a:spcPct val="93000"/>
              </a:lnSpc>
              <a:spcBef>
                <a:spcPts val="563"/>
              </a:spcBef>
              <a:spcAft>
                <a:spcPts val="0"/>
              </a:spcAft>
              <a:buSzPts val="900"/>
              <a:buNone/>
              <a:defRPr sz="900"/>
            </a:lvl4pPr>
            <a:lvl5pPr marL="2286000" lvl="4" indent="-228600" algn="l">
              <a:lnSpc>
                <a:spcPct val="93000"/>
              </a:lnSpc>
              <a:spcBef>
                <a:spcPts val="375"/>
              </a:spcBef>
              <a:spcAft>
                <a:spcPts val="0"/>
              </a:spcAft>
              <a:buSzPts val="900"/>
              <a:buNone/>
              <a:defRPr sz="900"/>
            </a:lvl5pPr>
            <a:lvl6pPr marL="2743200" lvl="5" indent="-228600" algn="l">
              <a:lnSpc>
                <a:spcPct val="93000"/>
              </a:lnSpc>
              <a:spcBef>
                <a:spcPts val="188"/>
              </a:spcBef>
              <a:spcAft>
                <a:spcPts val="0"/>
              </a:spcAft>
              <a:buSzPts val="900"/>
              <a:buNone/>
              <a:defRPr sz="900"/>
            </a:lvl6pPr>
            <a:lvl7pPr marL="3200400" lvl="6" indent="-228600" algn="l">
              <a:lnSpc>
                <a:spcPct val="93000"/>
              </a:lnSpc>
              <a:spcBef>
                <a:spcPts val="188"/>
              </a:spcBef>
              <a:spcAft>
                <a:spcPts val="0"/>
              </a:spcAft>
              <a:buSzPts val="900"/>
              <a:buNone/>
              <a:defRPr sz="900"/>
            </a:lvl7pPr>
            <a:lvl8pPr marL="3657600" lvl="7" indent="-228600" algn="l">
              <a:lnSpc>
                <a:spcPct val="93000"/>
              </a:lnSpc>
              <a:spcBef>
                <a:spcPts val="188"/>
              </a:spcBef>
              <a:spcAft>
                <a:spcPts val="0"/>
              </a:spcAft>
              <a:buSzPts val="900"/>
              <a:buNone/>
              <a:defRPr sz="900"/>
            </a:lvl8pPr>
            <a:lvl9pPr marL="4114800" lvl="8" indent="-228600" algn="l">
              <a:lnSpc>
                <a:spcPct val="93000"/>
              </a:lnSpc>
              <a:spcBef>
                <a:spcPts val="188"/>
              </a:spcBef>
              <a:spcAft>
                <a:spcPts val="188"/>
              </a:spcAft>
              <a:buSzPts val="900"/>
              <a:buNone/>
              <a:defRPr sz="900"/>
            </a:lvl9pPr>
          </a:lstStyle>
          <a:p>
            <a:endParaRPr/>
          </a:p>
        </p:txBody>
      </p:sp>
      <p:sp>
        <p:nvSpPr>
          <p:cNvPr id="55" name="Google Shape;55;p10"/>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0"/>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1"/>
          <p:cNvSpPr txBox="1">
            <a:spLocks noGrp="1"/>
          </p:cNvSpPr>
          <p:nvPr>
            <p:ph type="title"/>
          </p:nvPr>
        </p:nvSpPr>
        <p:spPr>
          <a:xfrm>
            <a:off x="8469313" y="20162838"/>
            <a:ext cx="25923875" cy="2379662"/>
          </a:xfrm>
          <a:prstGeom prst="rect">
            <a:avLst/>
          </a:prstGeom>
          <a:noFill/>
          <a:ln>
            <a:noFill/>
          </a:ln>
        </p:spPr>
        <p:txBody>
          <a:bodyPr spcFirstLastPara="1" wrap="square" lIns="411475" tIns="205900" rIns="411475" bIns="205900" anchor="b" anchorCtr="0">
            <a:noAutofit/>
          </a:bodyPr>
          <a:lstStyle>
            <a:lvl1pPr lvl="0" algn="l">
              <a:lnSpc>
                <a:spcPct val="93000"/>
              </a:lnSpc>
              <a:spcBef>
                <a:spcPts val="0"/>
              </a:spcBef>
              <a:spcAft>
                <a:spcPts val="0"/>
              </a:spcAft>
              <a:buSzPts val="1400"/>
              <a:buNone/>
              <a:defRPr sz="2000" b="1"/>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59" name="Google Shape;59;p11"/>
          <p:cNvSpPr>
            <a:spLocks noGrp="1"/>
          </p:cNvSpPr>
          <p:nvPr>
            <p:ph type="pic" idx="2"/>
          </p:nvPr>
        </p:nvSpPr>
        <p:spPr>
          <a:xfrm>
            <a:off x="8469313" y="2573338"/>
            <a:ext cx="25923875" cy="17283112"/>
          </a:xfrm>
          <a:prstGeom prst="rect">
            <a:avLst/>
          </a:prstGeom>
          <a:noFill/>
          <a:ln>
            <a:noFill/>
          </a:ln>
        </p:spPr>
        <p:txBody>
          <a:bodyPr spcFirstLastPara="1" wrap="square" lIns="411475" tIns="205900" rIns="411475" bIns="205900" anchor="t" anchorCtr="0">
            <a:noAutofit/>
          </a:bodyPr>
          <a:lstStyle>
            <a:lvl1pPr marR="0" lvl="0" algn="l" rtl="0">
              <a:lnSpc>
                <a:spcPct val="93000"/>
              </a:lnSpc>
              <a:spcBef>
                <a:spcPts val="0"/>
              </a:spcBef>
              <a:spcAft>
                <a:spcPts val="0"/>
              </a:spcAft>
              <a:buClr>
                <a:srgbClr val="000000"/>
              </a:buClr>
              <a:buSzPts val="3200"/>
              <a:buFont typeface="Times New Roman"/>
              <a:buNone/>
              <a:defRPr sz="3200" b="0" i="0" u="none" strike="noStrike" cap="none">
                <a:solidFill>
                  <a:srgbClr val="000000"/>
                </a:solidFill>
                <a:latin typeface="Calibri"/>
                <a:ea typeface="Calibri"/>
                <a:cs typeface="Calibri"/>
                <a:sym typeface="Calibri"/>
              </a:defRPr>
            </a:lvl1pPr>
            <a:lvl2pPr marR="0" lvl="1" algn="l" rtl="0">
              <a:lnSpc>
                <a:spcPct val="93000"/>
              </a:lnSpc>
              <a:spcBef>
                <a:spcPts val="950"/>
              </a:spcBef>
              <a:spcAft>
                <a:spcPts val="0"/>
              </a:spcAft>
              <a:buClr>
                <a:srgbClr val="000000"/>
              </a:buClr>
              <a:buSzPts val="2800"/>
              <a:buFont typeface="Times New Roman"/>
              <a:buNone/>
              <a:defRPr sz="2800" b="0" i="0" u="none" strike="noStrike" cap="none">
                <a:solidFill>
                  <a:srgbClr val="000000"/>
                </a:solidFill>
                <a:latin typeface="Calibri"/>
                <a:ea typeface="Calibri"/>
                <a:cs typeface="Calibri"/>
                <a:sym typeface="Calibri"/>
              </a:defRPr>
            </a:lvl2pPr>
            <a:lvl3pPr marR="0" lvl="2" algn="l" rtl="0">
              <a:lnSpc>
                <a:spcPct val="93000"/>
              </a:lnSpc>
              <a:spcBef>
                <a:spcPts val="763"/>
              </a:spcBef>
              <a:spcAft>
                <a:spcPts val="0"/>
              </a:spcAft>
              <a:buClr>
                <a:srgbClr val="000000"/>
              </a:buClr>
              <a:buSzPts val="2400"/>
              <a:buFont typeface="Times New Roman"/>
              <a:buNone/>
              <a:defRPr sz="2400" b="0" i="0" u="none" strike="noStrike" cap="none">
                <a:solidFill>
                  <a:srgbClr val="000000"/>
                </a:solidFill>
                <a:latin typeface="Calibri"/>
                <a:ea typeface="Calibri"/>
                <a:cs typeface="Calibri"/>
                <a:sym typeface="Calibri"/>
              </a:defRPr>
            </a:lvl3pPr>
            <a:lvl4pPr marR="0" lvl="3" algn="l" rtl="0">
              <a:lnSpc>
                <a:spcPct val="93000"/>
              </a:lnSpc>
              <a:spcBef>
                <a:spcPts val="563"/>
              </a:spcBef>
              <a:spcAft>
                <a:spcPts val="0"/>
              </a:spcAft>
              <a:buClr>
                <a:srgbClr val="000000"/>
              </a:buClr>
              <a:buSzPts val="2000"/>
              <a:buFont typeface="Times New Roman"/>
              <a:buNone/>
              <a:defRPr sz="2000" b="0" i="0" u="none" strike="noStrike" cap="none">
                <a:solidFill>
                  <a:srgbClr val="000000"/>
                </a:solidFill>
                <a:latin typeface="Calibri"/>
                <a:ea typeface="Calibri"/>
                <a:cs typeface="Calibri"/>
                <a:sym typeface="Calibri"/>
              </a:defRPr>
            </a:lvl4pPr>
            <a:lvl5pPr marR="0" lvl="4" algn="l" rtl="0">
              <a:lnSpc>
                <a:spcPct val="93000"/>
              </a:lnSpc>
              <a:spcBef>
                <a:spcPts val="375"/>
              </a:spcBef>
              <a:spcAft>
                <a:spcPts val="0"/>
              </a:spcAft>
              <a:buClr>
                <a:srgbClr val="000000"/>
              </a:buClr>
              <a:buSzPts val="2000"/>
              <a:buFont typeface="Times New Roman"/>
              <a:buNone/>
              <a:defRPr sz="2000" b="0" i="0" u="none" strike="noStrike" cap="none">
                <a:solidFill>
                  <a:srgbClr val="000000"/>
                </a:solidFill>
                <a:latin typeface="Calibri"/>
                <a:ea typeface="Calibri"/>
                <a:cs typeface="Calibri"/>
                <a:sym typeface="Calibri"/>
              </a:defRPr>
            </a:lvl5pPr>
            <a:lvl6pPr marR="0" lvl="5" algn="l" rtl="0">
              <a:lnSpc>
                <a:spcPct val="93000"/>
              </a:lnSpc>
              <a:spcBef>
                <a:spcPts val="188"/>
              </a:spcBef>
              <a:spcAft>
                <a:spcPts val="0"/>
              </a:spcAft>
              <a:buClr>
                <a:srgbClr val="000000"/>
              </a:buClr>
              <a:buSzPts val="2000"/>
              <a:buFont typeface="Times New Roman"/>
              <a:buNone/>
              <a:defRPr sz="2000" b="0" i="0" u="none" strike="noStrike" cap="none">
                <a:solidFill>
                  <a:srgbClr val="000000"/>
                </a:solidFill>
                <a:latin typeface="Calibri"/>
                <a:ea typeface="Calibri"/>
                <a:cs typeface="Calibri"/>
                <a:sym typeface="Calibri"/>
              </a:defRPr>
            </a:lvl6pPr>
            <a:lvl7pPr marR="0" lvl="6" algn="l" rtl="0">
              <a:lnSpc>
                <a:spcPct val="93000"/>
              </a:lnSpc>
              <a:spcBef>
                <a:spcPts val="188"/>
              </a:spcBef>
              <a:spcAft>
                <a:spcPts val="0"/>
              </a:spcAft>
              <a:buClr>
                <a:srgbClr val="000000"/>
              </a:buClr>
              <a:buSzPts val="2000"/>
              <a:buFont typeface="Times New Roman"/>
              <a:buNone/>
              <a:defRPr sz="2000" b="0" i="0" u="none" strike="noStrike" cap="none">
                <a:solidFill>
                  <a:srgbClr val="000000"/>
                </a:solidFill>
                <a:latin typeface="Calibri"/>
                <a:ea typeface="Calibri"/>
                <a:cs typeface="Calibri"/>
                <a:sym typeface="Calibri"/>
              </a:defRPr>
            </a:lvl7pPr>
            <a:lvl8pPr marR="0" lvl="7" algn="l" rtl="0">
              <a:lnSpc>
                <a:spcPct val="93000"/>
              </a:lnSpc>
              <a:spcBef>
                <a:spcPts val="188"/>
              </a:spcBef>
              <a:spcAft>
                <a:spcPts val="0"/>
              </a:spcAft>
              <a:buClr>
                <a:srgbClr val="000000"/>
              </a:buClr>
              <a:buSzPts val="2000"/>
              <a:buFont typeface="Times New Roman"/>
              <a:buNone/>
              <a:defRPr sz="2000" b="0" i="0" u="none" strike="noStrike" cap="none">
                <a:solidFill>
                  <a:srgbClr val="000000"/>
                </a:solidFill>
                <a:latin typeface="Calibri"/>
                <a:ea typeface="Calibri"/>
                <a:cs typeface="Calibri"/>
                <a:sym typeface="Calibri"/>
              </a:defRPr>
            </a:lvl8pPr>
            <a:lvl9pPr marR="0" lvl="8" algn="l" rtl="0">
              <a:lnSpc>
                <a:spcPct val="93000"/>
              </a:lnSpc>
              <a:spcBef>
                <a:spcPts val="188"/>
              </a:spcBef>
              <a:spcAft>
                <a:spcPts val="188"/>
              </a:spcAft>
              <a:buClr>
                <a:srgbClr val="000000"/>
              </a:buClr>
              <a:buSzPts val="2000"/>
              <a:buFont typeface="Times New Roman"/>
              <a:buNone/>
              <a:defRPr sz="2000" b="0" i="0" u="none" strike="noStrike" cap="none">
                <a:solidFill>
                  <a:srgbClr val="000000"/>
                </a:solidFill>
                <a:latin typeface="Calibri"/>
                <a:ea typeface="Calibri"/>
                <a:cs typeface="Calibri"/>
                <a:sym typeface="Calibri"/>
              </a:defRPr>
            </a:lvl9pPr>
          </a:lstStyle>
          <a:p>
            <a:endParaRPr/>
          </a:p>
        </p:txBody>
      </p:sp>
      <p:sp>
        <p:nvSpPr>
          <p:cNvPr id="60" name="Google Shape;60;p11"/>
          <p:cNvSpPr txBox="1">
            <a:spLocks noGrp="1"/>
          </p:cNvSpPr>
          <p:nvPr>
            <p:ph type="body" idx="1"/>
          </p:nvPr>
        </p:nvSpPr>
        <p:spPr>
          <a:xfrm>
            <a:off x="8469313" y="22542500"/>
            <a:ext cx="25923875" cy="3381375"/>
          </a:xfrm>
          <a:prstGeom prst="rect">
            <a:avLst/>
          </a:prstGeom>
          <a:noFill/>
          <a:ln>
            <a:noFill/>
          </a:ln>
        </p:spPr>
        <p:txBody>
          <a:bodyPr spcFirstLastPara="1" wrap="square" lIns="411475" tIns="205900" rIns="411475" bIns="205900" anchor="t" anchorCtr="0">
            <a:noAutofit/>
          </a:bodyPr>
          <a:lstStyle>
            <a:lvl1pPr marL="457200" lvl="0" indent="-228600" algn="l">
              <a:lnSpc>
                <a:spcPct val="93000"/>
              </a:lnSpc>
              <a:spcBef>
                <a:spcPts val="0"/>
              </a:spcBef>
              <a:spcAft>
                <a:spcPts val="0"/>
              </a:spcAft>
              <a:buSzPts val="1400"/>
              <a:buNone/>
              <a:defRPr sz="1400"/>
            </a:lvl1pPr>
            <a:lvl2pPr marL="914400" lvl="1" indent="-228600" algn="l">
              <a:lnSpc>
                <a:spcPct val="93000"/>
              </a:lnSpc>
              <a:spcBef>
                <a:spcPts val="950"/>
              </a:spcBef>
              <a:spcAft>
                <a:spcPts val="0"/>
              </a:spcAft>
              <a:buSzPts val="1200"/>
              <a:buNone/>
              <a:defRPr sz="1200"/>
            </a:lvl2pPr>
            <a:lvl3pPr marL="1371600" lvl="2" indent="-228600" algn="l">
              <a:lnSpc>
                <a:spcPct val="93000"/>
              </a:lnSpc>
              <a:spcBef>
                <a:spcPts val="763"/>
              </a:spcBef>
              <a:spcAft>
                <a:spcPts val="0"/>
              </a:spcAft>
              <a:buSzPts val="1000"/>
              <a:buNone/>
              <a:defRPr sz="1000"/>
            </a:lvl3pPr>
            <a:lvl4pPr marL="1828800" lvl="3" indent="-228600" algn="l">
              <a:lnSpc>
                <a:spcPct val="93000"/>
              </a:lnSpc>
              <a:spcBef>
                <a:spcPts val="563"/>
              </a:spcBef>
              <a:spcAft>
                <a:spcPts val="0"/>
              </a:spcAft>
              <a:buSzPts val="900"/>
              <a:buNone/>
              <a:defRPr sz="900"/>
            </a:lvl4pPr>
            <a:lvl5pPr marL="2286000" lvl="4" indent="-228600" algn="l">
              <a:lnSpc>
                <a:spcPct val="93000"/>
              </a:lnSpc>
              <a:spcBef>
                <a:spcPts val="375"/>
              </a:spcBef>
              <a:spcAft>
                <a:spcPts val="0"/>
              </a:spcAft>
              <a:buSzPts val="900"/>
              <a:buNone/>
              <a:defRPr sz="900"/>
            </a:lvl5pPr>
            <a:lvl6pPr marL="2743200" lvl="5" indent="-228600" algn="l">
              <a:lnSpc>
                <a:spcPct val="93000"/>
              </a:lnSpc>
              <a:spcBef>
                <a:spcPts val="188"/>
              </a:spcBef>
              <a:spcAft>
                <a:spcPts val="0"/>
              </a:spcAft>
              <a:buSzPts val="900"/>
              <a:buNone/>
              <a:defRPr sz="900"/>
            </a:lvl6pPr>
            <a:lvl7pPr marL="3200400" lvl="6" indent="-228600" algn="l">
              <a:lnSpc>
                <a:spcPct val="93000"/>
              </a:lnSpc>
              <a:spcBef>
                <a:spcPts val="188"/>
              </a:spcBef>
              <a:spcAft>
                <a:spcPts val="0"/>
              </a:spcAft>
              <a:buSzPts val="900"/>
              <a:buNone/>
              <a:defRPr sz="900"/>
            </a:lvl7pPr>
            <a:lvl8pPr marL="3657600" lvl="7" indent="-228600" algn="l">
              <a:lnSpc>
                <a:spcPct val="93000"/>
              </a:lnSpc>
              <a:spcBef>
                <a:spcPts val="188"/>
              </a:spcBef>
              <a:spcAft>
                <a:spcPts val="0"/>
              </a:spcAft>
              <a:buSzPts val="900"/>
              <a:buNone/>
              <a:defRPr sz="900"/>
            </a:lvl8pPr>
            <a:lvl9pPr marL="4114800" lvl="8" indent="-228600" algn="l">
              <a:lnSpc>
                <a:spcPct val="93000"/>
              </a:lnSpc>
              <a:spcBef>
                <a:spcPts val="188"/>
              </a:spcBef>
              <a:spcAft>
                <a:spcPts val="188"/>
              </a:spcAft>
              <a:buSzPts val="900"/>
              <a:buNone/>
              <a:defRPr sz="900"/>
            </a:lvl9pPr>
          </a:lstStyle>
          <a:p>
            <a:endParaRPr/>
          </a:p>
        </p:txBody>
      </p:sp>
      <p:sp>
        <p:nvSpPr>
          <p:cNvPr id="61" name="Google Shape;61;p11"/>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1"/>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2160588" y="1154113"/>
            <a:ext cx="38884226" cy="4799012"/>
          </a:xfrm>
          <a:prstGeom prst="rect">
            <a:avLst/>
          </a:prstGeom>
          <a:noFill/>
          <a:ln>
            <a:noFill/>
          </a:ln>
        </p:spPr>
        <p:txBody>
          <a:bodyPr spcFirstLastPara="1" wrap="square" lIns="411475" tIns="205900" rIns="411475" bIns="205900" anchor="ctr" anchorCtr="0">
            <a:noAutofit/>
          </a:bodyPr>
          <a:lstStyle>
            <a:lvl1pPr marR="0" lvl="0" algn="l" rtl="0">
              <a:lnSpc>
                <a:spcPct val="93000"/>
              </a:lnSpc>
              <a:spcBef>
                <a:spcPts val="0"/>
              </a:spcBef>
              <a:spcAft>
                <a:spcPts val="0"/>
              </a:spcAft>
              <a:buSzPts val="1400"/>
              <a:buNone/>
              <a:defRPr sz="5400" b="0" i="0" u="none" strike="noStrike" cap="none">
                <a:solidFill>
                  <a:srgbClr val="000000"/>
                </a:solidFill>
                <a:latin typeface="Calibri"/>
                <a:ea typeface="Calibri"/>
                <a:cs typeface="Calibri"/>
                <a:sym typeface="Calibri"/>
              </a:defRPr>
            </a:lvl1pPr>
            <a:lvl2pPr marR="0" lvl="1" algn="l" rtl="0">
              <a:lnSpc>
                <a:spcPct val="93000"/>
              </a:lnSpc>
              <a:spcBef>
                <a:spcPts val="0"/>
              </a:spcBef>
              <a:spcAft>
                <a:spcPts val="0"/>
              </a:spcAft>
              <a:buSzPts val="1400"/>
              <a:buNone/>
              <a:defRPr sz="5400" b="0" i="0" u="none" strike="noStrike" cap="none">
                <a:solidFill>
                  <a:srgbClr val="000000"/>
                </a:solidFill>
                <a:latin typeface="Calibri"/>
                <a:ea typeface="Calibri"/>
                <a:cs typeface="Calibri"/>
                <a:sym typeface="Calibri"/>
              </a:defRPr>
            </a:lvl2pPr>
            <a:lvl3pPr marR="0" lvl="2" algn="l" rtl="0">
              <a:lnSpc>
                <a:spcPct val="93000"/>
              </a:lnSpc>
              <a:spcBef>
                <a:spcPts val="0"/>
              </a:spcBef>
              <a:spcAft>
                <a:spcPts val="0"/>
              </a:spcAft>
              <a:buSzPts val="1400"/>
              <a:buNone/>
              <a:defRPr sz="5400" b="0" i="0" u="none" strike="noStrike" cap="none">
                <a:solidFill>
                  <a:srgbClr val="000000"/>
                </a:solidFill>
                <a:latin typeface="Calibri"/>
                <a:ea typeface="Calibri"/>
                <a:cs typeface="Calibri"/>
                <a:sym typeface="Calibri"/>
              </a:defRPr>
            </a:lvl3pPr>
            <a:lvl4pPr marR="0" lvl="3" algn="l" rtl="0">
              <a:lnSpc>
                <a:spcPct val="93000"/>
              </a:lnSpc>
              <a:spcBef>
                <a:spcPts val="0"/>
              </a:spcBef>
              <a:spcAft>
                <a:spcPts val="0"/>
              </a:spcAft>
              <a:buSzPts val="1400"/>
              <a:buNone/>
              <a:defRPr sz="5400" b="0" i="0" u="none" strike="noStrike" cap="none">
                <a:solidFill>
                  <a:srgbClr val="000000"/>
                </a:solidFill>
                <a:latin typeface="Calibri"/>
                <a:ea typeface="Calibri"/>
                <a:cs typeface="Calibri"/>
                <a:sym typeface="Calibri"/>
              </a:defRPr>
            </a:lvl4pPr>
            <a:lvl5pPr marR="0" lvl="4" algn="l" rtl="0">
              <a:lnSpc>
                <a:spcPct val="93000"/>
              </a:lnSpc>
              <a:spcBef>
                <a:spcPts val="0"/>
              </a:spcBef>
              <a:spcAft>
                <a:spcPts val="0"/>
              </a:spcAft>
              <a:buSzPts val="1400"/>
              <a:buNone/>
              <a:defRPr sz="5400" b="0" i="0" u="none" strike="noStrike" cap="none">
                <a:solidFill>
                  <a:srgbClr val="000000"/>
                </a:solidFill>
                <a:latin typeface="Calibri"/>
                <a:ea typeface="Calibri"/>
                <a:cs typeface="Calibri"/>
                <a:sym typeface="Calibri"/>
              </a:defRPr>
            </a:lvl5pPr>
            <a:lvl6pPr marR="0" lvl="5" algn="l" rtl="0">
              <a:lnSpc>
                <a:spcPct val="93000"/>
              </a:lnSpc>
              <a:spcBef>
                <a:spcPts val="0"/>
              </a:spcBef>
              <a:spcAft>
                <a:spcPts val="0"/>
              </a:spcAft>
              <a:buSzPts val="1400"/>
              <a:buNone/>
              <a:defRPr sz="5400" b="0" i="0" u="none" strike="noStrike" cap="none">
                <a:solidFill>
                  <a:srgbClr val="000000"/>
                </a:solidFill>
                <a:latin typeface="Calibri"/>
                <a:ea typeface="Calibri"/>
                <a:cs typeface="Calibri"/>
                <a:sym typeface="Calibri"/>
              </a:defRPr>
            </a:lvl6pPr>
            <a:lvl7pPr marR="0" lvl="6" algn="l" rtl="0">
              <a:lnSpc>
                <a:spcPct val="93000"/>
              </a:lnSpc>
              <a:spcBef>
                <a:spcPts val="0"/>
              </a:spcBef>
              <a:spcAft>
                <a:spcPts val="0"/>
              </a:spcAft>
              <a:buSzPts val="1400"/>
              <a:buNone/>
              <a:defRPr sz="5400" b="0" i="0" u="none" strike="noStrike" cap="none">
                <a:solidFill>
                  <a:srgbClr val="000000"/>
                </a:solidFill>
                <a:latin typeface="Calibri"/>
                <a:ea typeface="Calibri"/>
                <a:cs typeface="Calibri"/>
                <a:sym typeface="Calibri"/>
              </a:defRPr>
            </a:lvl7pPr>
            <a:lvl8pPr marR="0" lvl="7" algn="l" rtl="0">
              <a:lnSpc>
                <a:spcPct val="93000"/>
              </a:lnSpc>
              <a:spcBef>
                <a:spcPts val="0"/>
              </a:spcBef>
              <a:spcAft>
                <a:spcPts val="0"/>
              </a:spcAft>
              <a:buSzPts val="1400"/>
              <a:buNone/>
              <a:defRPr sz="5400" b="0" i="0" u="none" strike="noStrike" cap="none">
                <a:solidFill>
                  <a:srgbClr val="000000"/>
                </a:solidFill>
                <a:latin typeface="Calibri"/>
                <a:ea typeface="Calibri"/>
                <a:cs typeface="Calibri"/>
                <a:sym typeface="Calibri"/>
              </a:defRPr>
            </a:lvl8pPr>
            <a:lvl9pPr marR="0" lvl="8" algn="l" rtl="0">
              <a:lnSpc>
                <a:spcPct val="93000"/>
              </a:lnSpc>
              <a:spcBef>
                <a:spcPts val="0"/>
              </a:spcBef>
              <a:spcAft>
                <a:spcPts val="0"/>
              </a:spcAft>
              <a:buSzPts val="1400"/>
              <a:buNone/>
              <a:defRPr sz="5400" b="0" i="0" u="none" strike="noStrike" cap="none">
                <a:solidFill>
                  <a:srgbClr val="000000"/>
                </a:solidFill>
                <a:latin typeface="Calibri"/>
                <a:ea typeface="Calibri"/>
                <a:cs typeface="Calibri"/>
                <a:sym typeface="Calibri"/>
              </a:defRPr>
            </a:lvl9pPr>
          </a:lstStyle>
          <a:p>
            <a:endParaRPr/>
          </a:p>
        </p:txBody>
      </p:sp>
      <p:sp>
        <p:nvSpPr>
          <p:cNvPr id="11" name="Google Shape;11;p2"/>
          <p:cNvSpPr txBox="1">
            <a:spLocks noGrp="1"/>
          </p:cNvSpPr>
          <p:nvPr>
            <p:ph type="body" idx="1"/>
          </p:nvPr>
        </p:nvSpPr>
        <p:spPr>
          <a:xfrm>
            <a:off x="2160588" y="6721475"/>
            <a:ext cx="38884226" cy="19007137"/>
          </a:xfrm>
          <a:prstGeom prst="rect">
            <a:avLst/>
          </a:prstGeom>
          <a:noFill/>
          <a:ln>
            <a:noFill/>
          </a:ln>
        </p:spPr>
        <p:txBody>
          <a:bodyPr spcFirstLastPara="1" wrap="square" lIns="411475" tIns="205900" rIns="411475" bIns="205900" anchor="t" anchorCtr="0">
            <a:noAutofit/>
          </a:bodyPr>
          <a:lstStyle>
            <a:lvl1pPr marL="457200" marR="0" lvl="0" indent="-838200" algn="l" rtl="0">
              <a:lnSpc>
                <a:spcPct val="93000"/>
              </a:lnSpc>
              <a:spcBef>
                <a:spcPts val="0"/>
              </a:spcBef>
              <a:spcAft>
                <a:spcPts val="0"/>
              </a:spcAft>
              <a:buClr>
                <a:srgbClr val="000000"/>
              </a:buClr>
              <a:buSzPts val="9600"/>
              <a:buFont typeface="Times New Roman"/>
              <a:buChar char="•"/>
              <a:defRPr sz="9600" b="0" i="0" u="none" strike="noStrike" cap="none">
                <a:solidFill>
                  <a:srgbClr val="000000"/>
                </a:solidFill>
                <a:latin typeface="Calibri"/>
                <a:ea typeface="Calibri"/>
                <a:cs typeface="Calibri"/>
                <a:sym typeface="Calibri"/>
              </a:defRPr>
            </a:lvl1pPr>
            <a:lvl2pPr marL="914400" marR="0" lvl="1" indent="-685800" algn="l" rtl="0">
              <a:lnSpc>
                <a:spcPct val="93000"/>
              </a:lnSpc>
              <a:spcBef>
                <a:spcPts val="950"/>
              </a:spcBef>
              <a:spcAft>
                <a:spcPts val="0"/>
              </a:spcAft>
              <a:buClr>
                <a:srgbClr val="000000"/>
              </a:buClr>
              <a:buSzPts val="7200"/>
              <a:buFont typeface="Times New Roman"/>
              <a:buChar char="–"/>
              <a:defRPr sz="7200" b="0" i="0" u="none" strike="noStrike" cap="none">
                <a:solidFill>
                  <a:srgbClr val="000000"/>
                </a:solidFill>
                <a:latin typeface="Calibri"/>
                <a:ea typeface="Calibri"/>
                <a:cs typeface="Calibri"/>
                <a:sym typeface="Calibri"/>
              </a:defRPr>
            </a:lvl2pPr>
            <a:lvl3pPr marL="1371600" marR="0" lvl="2" indent="-609600" algn="l" rtl="0">
              <a:lnSpc>
                <a:spcPct val="93000"/>
              </a:lnSpc>
              <a:spcBef>
                <a:spcPts val="763"/>
              </a:spcBef>
              <a:spcAft>
                <a:spcPts val="0"/>
              </a:spcAft>
              <a:buClr>
                <a:srgbClr val="000000"/>
              </a:buClr>
              <a:buSzPts val="6000"/>
              <a:buFont typeface="Times New Roman"/>
              <a:buChar char="•"/>
              <a:defRPr sz="6000" b="0" i="0" u="none" strike="noStrike" cap="none">
                <a:solidFill>
                  <a:srgbClr val="000000"/>
                </a:solidFill>
                <a:latin typeface="Calibri"/>
                <a:ea typeface="Calibri"/>
                <a:cs typeface="Calibri"/>
                <a:sym typeface="Calibri"/>
              </a:defRPr>
            </a:lvl3pPr>
            <a:lvl4pPr marL="1828800" marR="0" lvl="3" indent="-609600" algn="l" rtl="0">
              <a:lnSpc>
                <a:spcPct val="93000"/>
              </a:lnSpc>
              <a:spcBef>
                <a:spcPts val="563"/>
              </a:spcBef>
              <a:spcAft>
                <a:spcPts val="0"/>
              </a:spcAft>
              <a:buClr>
                <a:srgbClr val="000000"/>
              </a:buClr>
              <a:buSzPts val="6000"/>
              <a:buFont typeface="Times New Roman"/>
              <a:buChar char="–"/>
              <a:defRPr sz="6000" b="0" i="0" u="none" strike="noStrike" cap="none">
                <a:solidFill>
                  <a:srgbClr val="000000"/>
                </a:solidFill>
                <a:latin typeface="Calibri"/>
                <a:ea typeface="Calibri"/>
                <a:cs typeface="Calibri"/>
                <a:sym typeface="Calibri"/>
              </a:defRPr>
            </a:lvl4pPr>
            <a:lvl5pPr marL="2286000" marR="0" lvl="4" indent="-311150" algn="l" rtl="0">
              <a:lnSpc>
                <a:spcPct val="93000"/>
              </a:lnSpc>
              <a:spcBef>
                <a:spcPts val="375"/>
              </a:spcBef>
              <a:spcAft>
                <a:spcPts val="0"/>
              </a:spcAft>
              <a:buClr>
                <a:srgbClr val="000000"/>
              </a:buClr>
              <a:buSzPts val="1300"/>
              <a:buFont typeface="Times New Roman"/>
              <a:buChar char="»"/>
              <a:defRPr sz="1300" b="0" i="0" u="none" strike="noStrike" cap="none">
                <a:solidFill>
                  <a:srgbClr val="000000"/>
                </a:solidFill>
                <a:latin typeface="Calibri"/>
                <a:ea typeface="Calibri"/>
                <a:cs typeface="Calibri"/>
                <a:sym typeface="Calibri"/>
              </a:defRPr>
            </a:lvl5pPr>
            <a:lvl6pPr marL="2743200" marR="0" lvl="5" indent="-228600" algn="l" rtl="0">
              <a:lnSpc>
                <a:spcPct val="93000"/>
              </a:lnSpc>
              <a:spcBef>
                <a:spcPts val="188"/>
              </a:spcBef>
              <a:spcAft>
                <a:spcPts val="0"/>
              </a:spcAft>
              <a:buSzPts val="1400"/>
              <a:buNone/>
              <a:defRPr sz="1300" b="0" i="0" u="none" strike="noStrike" cap="none">
                <a:solidFill>
                  <a:srgbClr val="000000"/>
                </a:solidFill>
                <a:latin typeface="Calibri"/>
                <a:ea typeface="Calibri"/>
                <a:cs typeface="Calibri"/>
                <a:sym typeface="Calibri"/>
              </a:defRPr>
            </a:lvl6pPr>
            <a:lvl7pPr marL="3200400" marR="0" lvl="6" indent="-228600" algn="l" rtl="0">
              <a:lnSpc>
                <a:spcPct val="93000"/>
              </a:lnSpc>
              <a:spcBef>
                <a:spcPts val="188"/>
              </a:spcBef>
              <a:spcAft>
                <a:spcPts val="0"/>
              </a:spcAft>
              <a:buSzPts val="1400"/>
              <a:buNone/>
              <a:defRPr sz="1300" b="0" i="0" u="none" strike="noStrike" cap="none">
                <a:solidFill>
                  <a:srgbClr val="000000"/>
                </a:solidFill>
                <a:latin typeface="Calibri"/>
                <a:ea typeface="Calibri"/>
                <a:cs typeface="Calibri"/>
                <a:sym typeface="Calibri"/>
              </a:defRPr>
            </a:lvl7pPr>
            <a:lvl8pPr marL="3657600" marR="0" lvl="7" indent="-228600" algn="l" rtl="0">
              <a:lnSpc>
                <a:spcPct val="93000"/>
              </a:lnSpc>
              <a:spcBef>
                <a:spcPts val="188"/>
              </a:spcBef>
              <a:spcAft>
                <a:spcPts val="0"/>
              </a:spcAft>
              <a:buSzPts val="1400"/>
              <a:buNone/>
              <a:defRPr sz="1300" b="0" i="0" u="none" strike="noStrike" cap="none">
                <a:solidFill>
                  <a:srgbClr val="000000"/>
                </a:solidFill>
                <a:latin typeface="Calibri"/>
                <a:ea typeface="Calibri"/>
                <a:cs typeface="Calibri"/>
                <a:sym typeface="Calibri"/>
              </a:defRPr>
            </a:lvl8pPr>
            <a:lvl9pPr marL="4114800" marR="0" lvl="8" indent="-228600" algn="l" rtl="0">
              <a:lnSpc>
                <a:spcPct val="93000"/>
              </a:lnSpc>
              <a:spcBef>
                <a:spcPts val="188"/>
              </a:spcBef>
              <a:spcAft>
                <a:spcPts val="188"/>
              </a:spcAft>
              <a:buSzPts val="1400"/>
              <a:buNone/>
              <a:defRPr sz="1300" b="0" i="0" u="none" strike="noStrike" cap="none">
                <a:solidFill>
                  <a:srgbClr val="000000"/>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marR="0" lvl="0" algn="l" rtl="0">
              <a:lnSpc>
                <a:spcPct val="100000"/>
              </a:lnSpc>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2"/>
          <p:cNvSpPr txBox="1"/>
          <p:nvPr/>
        </p:nvSpPr>
        <p:spPr>
          <a:xfrm>
            <a:off x="14762163" y="26696988"/>
            <a:ext cx="13682662" cy="1533525"/>
          </a:xfrm>
          <a:prstGeom prst="rect">
            <a:avLst/>
          </a:prstGeom>
          <a:no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Times New Roman"/>
              <a:buNone/>
            </a:pPr>
            <a:endParaRPr sz="1800" b="0" i="0" u="none" strike="noStrike" cap="none">
              <a:solidFill>
                <a:schemeClr val="dk1"/>
              </a:solidFill>
              <a:latin typeface="Arial"/>
              <a:ea typeface="Arial"/>
              <a:cs typeface="Arial"/>
              <a:sym typeface="Arial"/>
            </a:endParaRPr>
          </a:p>
        </p:txBody>
      </p:sp>
      <p:sp>
        <p:nvSpPr>
          <p:cNvPr id="14" name="Google Shape;14;p2"/>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rtl="0">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1pPr>
            <a:lvl2pPr marL="0" marR="0" lvl="1" indent="0" algn="l" rtl="0">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2pPr>
            <a:lvl3pPr marL="0" marR="0" lvl="2" indent="0" algn="l" rtl="0">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3pPr>
            <a:lvl4pPr marL="0" marR="0" lvl="3" indent="0" algn="l" rtl="0">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4pPr>
            <a:lvl5pPr marL="0" marR="0" lvl="4" indent="0" algn="l" rtl="0">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5pPr>
            <a:lvl6pPr marL="0" marR="0" lvl="5" indent="0" algn="l" rtl="0">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6pPr>
            <a:lvl7pPr marL="0" marR="0" lvl="6" indent="0" algn="l" rtl="0">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7pPr>
            <a:lvl8pPr marL="0" marR="0" lvl="7" indent="0" algn="l" rtl="0">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8pPr>
            <a:lvl9pPr marL="0" marR="0" lvl="8" indent="0" algn="l" rtl="0">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
          <p:cNvSpPr/>
          <p:nvPr/>
        </p:nvSpPr>
        <p:spPr>
          <a:xfrm>
            <a:off x="-1439066" y="163513"/>
            <a:ext cx="29811662" cy="2808287"/>
          </a:xfrm>
          <a:prstGeom prst="rect">
            <a:avLst/>
          </a:prstGeom>
          <a:noFill/>
          <a:ln>
            <a:noFill/>
          </a:ln>
        </p:spPr>
        <p:txBody>
          <a:bodyPr spcFirstLastPara="1" wrap="square" lIns="411475" tIns="205900" rIns="411475" bIns="205900" anchor="ctr" anchorCtr="0">
            <a:noAutofit/>
          </a:bodyPr>
          <a:lstStyle/>
          <a:p>
            <a:pPr marL="0" marR="0" lvl="0" indent="0" algn="l" rtl="0">
              <a:lnSpc>
                <a:spcPct val="100000"/>
              </a:lnSpc>
              <a:spcBef>
                <a:spcPts val="0"/>
              </a:spcBef>
              <a:spcAft>
                <a:spcPts val="0"/>
              </a:spcAft>
              <a:buClr>
                <a:srgbClr val="000000"/>
              </a:buClr>
              <a:buSzPts val="5400"/>
              <a:buFont typeface="Times New Roman"/>
              <a:buNone/>
            </a:pPr>
            <a:endParaRPr sz="5400" b="1"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5400"/>
              <a:buFont typeface="Times New Roman"/>
              <a:buNone/>
            </a:pPr>
            <a:endParaRPr sz="5400" b="1"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6000"/>
              <a:buFont typeface="Times New Roman"/>
              <a:buNone/>
            </a:pPr>
            <a:r>
              <a:rPr lang="pt-BR" sz="6000" b="1" i="0" u="none" strike="noStrike" cap="none">
                <a:solidFill>
                  <a:srgbClr val="000000"/>
                </a:solidFill>
                <a:latin typeface="Calibri"/>
                <a:ea typeface="Calibri"/>
                <a:cs typeface="Calibri"/>
                <a:sym typeface="Calibri"/>
              </a:rPr>
              <a:t>Título: </a:t>
            </a:r>
            <a:r>
              <a:rPr lang="pt-BR" sz="6000" b="1" i="0" u="none" strike="noStrike" cap="none">
                <a:solidFill>
                  <a:srgbClr val="2D2DB9"/>
                </a:solidFill>
                <a:latin typeface="Calibri"/>
                <a:ea typeface="Calibri"/>
                <a:cs typeface="Calibri"/>
                <a:sym typeface="Calibri"/>
              </a:rPr>
              <a:t>EM </a:t>
            </a:r>
            <a:r>
              <a:rPr lang="pt-BR" sz="6000" b="1" i="0" u="none" strike="noStrike" cap="none">
                <a:solidFill>
                  <a:srgbClr val="2C2F86"/>
                </a:solidFill>
                <a:latin typeface="Calibri"/>
                <a:ea typeface="Calibri"/>
                <a:cs typeface="Calibri"/>
                <a:sym typeface="Calibri"/>
              </a:rPr>
              <a:t>MAIÚSCULAS, ESTILO NEGRITO E ALINHAMENTO CENTRALIZADO </a:t>
            </a:r>
            <a:endParaRPr/>
          </a:p>
          <a:p>
            <a:pPr marL="0" marR="0" lvl="0" indent="0" algn="r" rtl="0">
              <a:lnSpc>
                <a:spcPct val="100000"/>
              </a:lnSpc>
              <a:spcBef>
                <a:spcPts val="0"/>
              </a:spcBef>
              <a:spcAft>
                <a:spcPts val="0"/>
              </a:spcAft>
              <a:buClr>
                <a:srgbClr val="000000"/>
              </a:buClr>
              <a:buSzPts val="5400"/>
              <a:buFont typeface="Times New Roman"/>
              <a:buNone/>
            </a:pPr>
            <a:r>
              <a:rPr lang="pt-BR" sz="5400" b="1" i="0" u="none" strike="noStrike" cap="none">
                <a:solidFill>
                  <a:srgbClr val="000000"/>
                </a:solidFill>
                <a:latin typeface="Calibri"/>
                <a:ea typeface="Calibri"/>
                <a:cs typeface="Calibri"/>
                <a:sym typeface="Calibri"/>
              </a:rPr>
              <a:t>Nome do(s) autor(es) e</a:t>
            </a:r>
            <a:r>
              <a:rPr lang="pt-BR" sz="5400" b="1" i="0" u="none" strike="noStrike" cap="none">
                <a:solidFill>
                  <a:srgbClr val="000000"/>
                </a:solidFill>
                <a:highlight>
                  <a:schemeClr val="lt1"/>
                </a:highlight>
                <a:latin typeface="Calibri"/>
                <a:ea typeface="Calibri"/>
                <a:cs typeface="Calibri"/>
                <a:sym typeface="Calibri"/>
              </a:rPr>
              <a:t> e-mail para contato: </a:t>
            </a:r>
            <a:r>
              <a:rPr lang="pt-BR" sz="5400" b="0" i="1" u="none" strike="noStrike" cap="none">
                <a:solidFill>
                  <a:srgbClr val="2C2F86"/>
                </a:solidFill>
                <a:highlight>
                  <a:schemeClr val="lt1"/>
                </a:highlight>
                <a:latin typeface="Calibri"/>
                <a:ea typeface="Calibri"/>
                <a:cs typeface="Calibri"/>
                <a:sym typeface="Calibri"/>
              </a:rPr>
              <a:t>estilo itálico e alinhamento à direita</a:t>
            </a:r>
            <a:r>
              <a:rPr lang="pt-BR" sz="5400" b="0" i="1" u="none" strike="noStrike" cap="none">
                <a:solidFill>
                  <a:srgbClr val="31859C"/>
                </a:solidFill>
                <a:highlight>
                  <a:schemeClr val="lt1"/>
                </a:highlight>
                <a:latin typeface="Calibri"/>
                <a:ea typeface="Calibri"/>
                <a:cs typeface="Calibri"/>
                <a:sym typeface="Calibri"/>
              </a:rPr>
              <a:t>.</a:t>
            </a:r>
            <a:endParaRPr>
              <a:highlight>
                <a:schemeClr val="lt1"/>
              </a:highlight>
            </a:endParaRPr>
          </a:p>
          <a:p>
            <a:pPr marL="0" marR="0" lvl="0" indent="0" algn="r" rtl="0">
              <a:lnSpc>
                <a:spcPct val="100000"/>
              </a:lnSpc>
              <a:spcBef>
                <a:spcPts val="0"/>
              </a:spcBef>
              <a:spcAft>
                <a:spcPts val="0"/>
              </a:spcAft>
              <a:buClr>
                <a:srgbClr val="000000"/>
              </a:buClr>
              <a:buSzPts val="5400"/>
              <a:buFont typeface="Times New Roman"/>
              <a:buNone/>
            </a:pPr>
            <a:r>
              <a:rPr lang="pt-BR" sz="5400" b="1" i="0" u="none" strike="noStrike" cap="none">
                <a:solidFill>
                  <a:srgbClr val="000000"/>
                </a:solidFill>
                <a:highlight>
                  <a:schemeClr val="lt1"/>
                </a:highlight>
                <a:latin typeface="Calibri"/>
                <a:ea typeface="Calibri"/>
                <a:cs typeface="Calibri"/>
                <a:sym typeface="Calibri"/>
              </a:rPr>
              <a:t>Nome da instituiç</a:t>
            </a:r>
            <a:r>
              <a:rPr lang="pt-BR" sz="5400" b="1" i="0" u="none" strike="noStrike" cap="none">
                <a:solidFill>
                  <a:srgbClr val="000000"/>
                </a:solidFill>
                <a:latin typeface="Calibri"/>
                <a:ea typeface="Calibri"/>
                <a:cs typeface="Calibri"/>
                <a:sym typeface="Calibri"/>
              </a:rPr>
              <a:t>ão: </a:t>
            </a:r>
            <a:r>
              <a:rPr lang="pt-BR" sz="5400" b="0" i="1" u="none" strike="noStrike" cap="none">
                <a:solidFill>
                  <a:srgbClr val="2C2F86"/>
                </a:solidFill>
                <a:latin typeface="Calibri"/>
                <a:ea typeface="Calibri"/>
                <a:cs typeface="Calibri"/>
                <a:sym typeface="Calibri"/>
              </a:rPr>
              <a:t>estilo itálico e alinhamento à direita</a:t>
            </a:r>
            <a:r>
              <a:rPr lang="pt-BR" sz="5400" b="0" i="1" u="none" strike="noStrike" cap="none">
                <a:solidFill>
                  <a:srgbClr val="31859C"/>
                </a:solidFill>
                <a:latin typeface="Calibri"/>
                <a:ea typeface="Calibri"/>
                <a:cs typeface="Calibri"/>
                <a:sym typeface="Calibri"/>
              </a:rPr>
              <a:t>.</a:t>
            </a:r>
            <a:endParaRPr/>
          </a:p>
          <a:p>
            <a:pPr marL="0" marR="0" lvl="0" indent="0" algn="r" rtl="0">
              <a:lnSpc>
                <a:spcPct val="100000"/>
              </a:lnSpc>
              <a:spcBef>
                <a:spcPts val="0"/>
              </a:spcBef>
              <a:spcAft>
                <a:spcPts val="0"/>
              </a:spcAft>
              <a:buClr>
                <a:srgbClr val="000000"/>
              </a:buClr>
              <a:buSzPts val="4800"/>
              <a:buFont typeface="Times New Roman"/>
              <a:buNone/>
            </a:pPr>
            <a:endParaRPr sz="4800" b="0" i="1" u="none" strike="noStrike" cap="none">
              <a:solidFill>
                <a:srgbClr val="31859C"/>
              </a:solidFill>
              <a:latin typeface="Calibri"/>
              <a:ea typeface="Calibri"/>
              <a:cs typeface="Calibri"/>
              <a:sym typeface="Calibri"/>
            </a:endParaRPr>
          </a:p>
        </p:txBody>
      </p:sp>
      <p:sp>
        <p:nvSpPr>
          <p:cNvPr id="79" name="Google Shape;79;p1"/>
          <p:cNvSpPr/>
          <p:nvPr/>
        </p:nvSpPr>
        <p:spPr>
          <a:xfrm>
            <a:off x="1174750" y="7345363"/>
            <a:ext cx="36723639" cy="1655762"/>
          </a:xfrm>
          <a:prstGeom prst="rect">
            <a:avLst/>
          </a:prstGeom>
          <a:noFill/>
          <a:ln>
            <a:noFill/>
          </a:ln>
        </p:spPr>
        <p:txBody>
          <a:bodyPr spcFirstLastPara="1" wrap="square" lIns="411475" tIns="205900" rIns="411475" bIns="205900" anchor="ctr" anchorCtr="0">
            <a:noAutofit/>
          </a:bodyPr>
          <a:lstStyle/>
          <a:p>
            <a:pPr marL="0" marR="0" lvl="0" indent="0" algn="just" rtl="0">
              <a:lnSpc>
                <a:spcPct val="100000"/>
              </a:lnSpc>
              <a:spcBef>
                <a:spcPts val="0"/>
              </a:spcBef>
              <a:spcAft>
                <a:spcPts val="0"/>
              </a:spcAft>
              <a:buClr>
                <a:srgbClr val="000000"/>
              </a:buClr>
              <a:buSzPts val="4400"/>
              <a:buFont typeface="Times New Roman"/>
              <a:buNone/>
            </a:pPr>
            <a:r>
              <a:rPr lang="pt-BR" sz="4400" b="1" i="0" u="none" strike="noStrike" cap="none">
                <a:solidFill>
                  <a:srgbClr val="000000"/>
                </a:solidFill>
                <a:latin typeface="Calibri"/>
                <a:ea typeface="Calibri"/>
                <a:cs typeface="Calibri"/>
                <a:sym typeface="Calibri"/>
              </a:rPr>
              <a:t>CATEGORIA: </a:t>
            </a:r>
            <a:r>
              <a:rPr lang="pt-BR" sz="4400" b="1" i="0" u="none" strike="noStrike" cap="none">
                <a:solidFill>
                  <a:srgbClr val="262699"/>
                </a:solidFill>
                <a:latin typeface="Calibri"/>
                <a:ea typeface="Calibri"/>
                <a:cs typeface="Calibri"/>
                <a:sym typeface="Calibri"/>
              </a:rPr>
              <a:t>PESQUISA ORIGINAL CONCLUÍDA</a:t>
            </a:r>
            <a:endParaRPr/>
          </a:p>
          <a:p>
            <a:pPr marL="0" marR="0" lvl="0" indent="0" algn="just" rtl="0">
              <a:lnSpc>
                <a:spcPct val="100000"/>
              </a:lnSpc>
              <a:spcBef>
                <a:spcPts val="0"/>
              </a:spcBef>
              <a:spcAft>
                <a:spcPts val="0"/>
              </a:spcAft>
              <a:buClr>
                <a:srgbClr val="000000"/>
              </a:buClr>
              <a:buSzPts val="4400"/>
              <a:buFont typeface="Times New Roman"/>
              <a:buNone/>
            </a:pPr>
            <a:endParaRPr sz="4400" b="0" i="0" u="none" strike="noStrike" cap="none">
              <a:solidFill>
                <a:srgbClr val="262699"/>
              </a:solidFill>
              <a:latin typeface="Calibri"/>
              <a:ea typeface="Calibri"/>
              <a:cs typeface="Calibri"/>
              <a:sym typeface="Calibri"/>
            </a:endParaRPr>
          </a:p>
        </p:txBody>
      </p:sp>
      <p:sp>
        <p:nvSpPr>
          <p:cNvPr id="80" name="Google Shape;80;p1"/>
          <p:cNvSpPr txBox="1"/>
          <p:nvPr/>
        </p:nvSpPr>
        <p:spPr>
          <a:xfrm>
            <a:off x="1174750" y="8880475"/>
            <a:ext cx="19962813" cy="6466194"/>
          </a:xfrm>
          <a:prstGeom prst="rect">
            <a:avLst/>
          </a:prstGeom>
          <a:solidFill>
            <a:srgbClr val="FFFFFF"/>
          </a:solidFill>
          <a:ln>
            <a:noFill/>
          </a:ln>
        </p:spPr>
        <p:txBody>
          <a:bodyPr spcFirstLastPara="1" wrap="square" lIns="137150" tIns="68575" rIns="137150" bIns="68575" anchor="t" anchorCtr="0">
            <a:spAutoFit/>
          </a:bodyPr>
          <a:lstStyle/>
          <a:p>
            <a:pPr marL="0" marR="0" lvl="0" indent="0" algn="l" rtl="0">
              <a:lnSpc>
                <a:spcPct val="120000"/>
              </a:lnSpc>
              <a:spcBef>
                <a:spcPts val="0"/>
              </a:spcBef>
              <a:spcAft>
                <a:spcPts val="0"/>
              </a:spcAft>
              <a:buClr>
                <a:srgbClr val="000000"/>
              </a:buClr>
              <a:buSzPts val="6800"/>
              <a:buFont typeface="Times New Roman"/>
              <a:buNone/>
            </a:pPr>
            <a:r>
              <a:rPr lang="pt-BR" sz="6800" b="1" i="0" u="none" strike="noStrike" cap="none">
                <a:solidFill>
                  <a:srgbClr val="2C2F86"/>
                </a:solidFill>
                <a:latin typeface="Arial"/>
                <a:ea typeface="Arial"/>
                <a:cs typeface="Arial"/>
                <a:sym typeface="Arial"/>
              </a:rPr>
              <a:t>Introdução</a:t>
            </a:r>
            <a:endParaRPr/>
          </a:p>
          <a:p>
            <a:pPr marL="0" marR="0" lvl="0" indent="0" algn="just" rtl="0">
              <a:lnSpc>
                <a:spcPct val="140000"/>
              </a:lnSpc>
              <a:spcBef>
                <a:spcPts val="0"/>
              </a:spcBef>
              <a:spcAft>
                <a:spcPts val="0"/>
              </a:spcAft>
              <a:buClr>
                <a:srgbClr val="000000"/>
              </a:buClr>
              <a:buSzPts val="4000"/>
              <a:buFont typeface="Times New Roman"/>
              <a:buNone/>
            </a:pPr>
            <a:r>
              <a:rPr lang="pt-BR" sz="4000" b="0" i="0" u="none" strike="noStrike" cap="none">
                <a:solidFill>
                  <a:srgbClr val="595959"/>
                </a:solidFill>
                <a:latin typeface="Arial"/>
                <a:ea typeface="Arial"/>
                <a:cs typeface="Arial"/>
                <a:sym typeface="Arial"/>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textotexto</a:t>
            </a:r>
            <a:endParaRPr sz="4000" b="0" i="0" u="none" strike="noStrike" cap="none">
              <a:solidFill>
                <a:srgbClr val="595959"/>
              </a:solidFill>
              <a:latin typeface="Arial"/>
              <a:ea typeface="Arial"/>
              <a:cs typeface="Arial"/>
              <a:sym typeface="Arial"/>
            </a:endParaRPr>
          </a:p>
        </p:txBody>
      </p:sp>
      <p:sp>
        <p:nvSpPr>
          <p:cNvPr id="81" name="Google Shape;81;p1"/>
          <p:cNvSpPr txBox="1"/>
          <p:nvPr/>
        </p:nvSpPr>
        <p:spPr>
          <a:xfrm>
            <a:off x="1225550" y="16202025"/>
            <a:ext cx="19915187" cy="4800600"/>
          </a:xfrm>
          <a:prstGeom prst="rect">
            <a:avLst/>
          </a:prstGeom>
          <a:noFill/>
          <a:ln>
            <a:noFill/>
          </a:ln>
        </p:spPr>
        <p:txBody>
          <a:bodyPr spcFirstLastPara="1" wrap="square" lIns="137150" tIns="68575" rIns="137150" bIns="68575" anchor="t" anchorCtr="0">
            <a:spAutoFit/>
          </a:bodyPr>
          <a:lstStyle/>
          <a:p>
            <a:pPr marL="0" marR="0" lvl="0" indent="0" algn="l" rtl="0">
              <a:lnSpc>
                <a:spcPct val="120000"/>
              </a:lnSpc>
              <a:spcBef>
                <a:spcPts val="0"/>
              </a:spcBef>
              <a:spcAft>
                <a:spcPts val="0"/>
              </a:spcAft>
              <a:buClr>
                <a:srgbClr val="000000"/>
              </a:buClr>
              <a:buSzPts val="6800"/>
              <a:buFont typeface="Times New Roman"/>
              <a:buNone/>
            </a:pPr>
            <a:r>
              <a:rPr lang="pt-BR" sz="6800" b="1" i="0" u="none" strike="noStrike" cap="none">
                <a:solidFill>
                  <a:srgbClr val="2C2F86"/>
                </a:solidFill>
                <a:latin typeface="Arial"/>
                <a:ea typeface="Arial"/>
                <a:cs typeface="Arial"/>
                <a:sym typeface="Arial"/>
              </a:rPr>
              <a:t>Objetivo</a:t>
            </a:r>
            <a:endParaRPr/>
          </a:p>
          <a:p>
            <a:pPr marL="0" marR="0" lvl="0" indent="0" algn="just" rtl="0">
              <a:lnSpc>
                <a:spcPct val="140000"/>
              </a:lnSpc>
              <a:spcBef>
                <a:spcPts val="0"/>
              </a:spcBef>
              <a:spcAft>
                <a:spcPts val="0"/>
              </a:spcAft>
              <a:buClr>
                <a:srgbClr val="000000"/>
              </a:buClr>
              <a:buSzPts val="4000"/>
              <a:buFont typeface="Times New Roman"/>
              <a:buNone/>
            </a:pPr>
            <a:r>
              <a:rPr lang="pt-BR" sz="4000" b="0" i="0" u="none" strike="noStrike" cap="none">
                <a:solidFill>
                  <a:srgbClr val="595959"/>
                </a:solidFill>
                <a:latin typeface="Arial"/>
                <a:ea typeface="Arial"/>
                <a:cs typeface="Arial"/>
                <a:sym typeface="Arial"/>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textotexto</a:t>
            </a:r>
            <a:endParaRPr sz="4000" b="0" i="0" u="none" strike="noStrike" cap="none">
              <a:solidFill>
                <a:srgbClr val="595959"/>
              </a:solidFill>
              <a:latin typeface="Arial"/>
              <a:ea typeface="Arial"/>
              <a:cs typeface="Arial"/>
              <a:sym typeface="Arial"/>
            </a:endParaRPr>
          </a:p>
        </p:txBody>
      </p:sp>
      <p:sp>
        <p:nvSpPr>
          <p:cNvPr id="82" name="Google Shape;82;p1"/>
          <p:cNvSpPr txBox="1"/>
          <p:nvPr/>
        </p:nvSpPr>
        <p:spPr>
          <a:xfrm>
            <a:off x="1368425" y="21458238"/>
            <a:ext cx="19769138" cy="4742645"/>
          </a:xfrm>
          <a:prstGeom prst="rect">
            <a:avLst/>
          </a:prstGeom>
          <a:noFill/>
          <a:ln>
            <a:noFill/>
          </a:ln>
        </p:spPr>
        <p:txBody>
          <a:bodyPr spcFirstLastPara="1" wrap="square" lIns="137150" tIns="68575" rIns="137150" bIns="68575" anchor="t" anchorCtr="0">
            <a:spAutoFit/>
          </a:bodyPr>
          <a:lstStyle/>
          <a:p>
            <a:pPr marL="0" marR="0" lvl="0" indent="0" algn="l" rtl="0">
              <a:lnSpc>
                <a:spcPct val="120000"/>
              </a:lnSpc>
              <a:spcBef>
                <a:spcPts val="0"/>
              </a:spcBef>
              <a:spcAft>
                <a:spcPts val="0"/>
              </a:spcAft>
              <a:buClr>
                <a:srgbClr val="000000"/>
              </a:buClr>
              <a:buSzPts val="6800"/>
              <a:buFont typeface="Times New Roman"/>
              <a:buNone/>
            </a:pPr>
            <a:r>
              <a:rPr lang="pt-BR" sz="6800" b="1" i="0" u="none" strike="noStrike" cap="none">
                <a:solidFill>
                  <a:srgbClr val="2C2F86"/>
                </a:solidFill>
                <a:latin typeface="Arial"/>
                <a:ea typeface="Arial"/>
                <a:cs typeface="Arial"/>
                <a:sym typeface="Arial"/>
              </a:rPr>
              <a:t>Método</a:t>
            </a:r>
            <a:endParaRPr/>
          </a:p>
          <a:p>
            <a:pPr marL="0" marR="0" lvl="0" indent="0" algn="just" rtl="0">
              <a:lnSpc>
                <a:spcPct val="140000"/>
              </a:lnSpc>
              <a:spcBef>
                <a:spcPts val="0"/>
              </a:spcBef>
              <a:spcAft>
                <a:spcPts val="0"/>
              </a:spcAft>
              <a:buClr>
                <a:srgbClr val="000000"/>
              </a:buClr>
              <a:buSzPts val="4000"/>
              <a:buFont typeface="Times New Roman"/>
              <a:buNone/>
            </a:pPr>
            <a:r>
              <a:rPr lang="pt-BR" sz="4000" b="0" i="0" u="none" strike="noStrike" cap="none">
                <a:solidFill>
                  <a:srgbClr val="595959"/>
                </a:solidFill>
                <a:latin typeface="Arial"/>
                <a:ea typeface="Arial"/>
                <a:cs typeface="Arial"/>
                <a:sym typeface="Arial"/>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textotexto texto texto textotexto </a:t>
            </a:r>
            <a:endParaRPr sz="4000" b="0" i="0" u="none" strike="noStrike" cap="none">
              <a:solidFill>
                <a:srgbClr val="595959"/>
              </a:solidFill>
              <a:latin typeface="Arial"/>
              <a:ea typeface="Arial"/>
              <a:cs typeface="Arial"/>
              <a:sym typeface="Arial"/>
            </a:endParaRPr>
          </a:p>
        </p:txBody>
      </p:sp>
      <p:sp>
        <p:nvSpPr>
          <p:cNvPr id="83" name="Google Shape;83;p1"/>
          <p:cNvSpPr txBox="1"/>
          <p:nvPr/>
        </p:nvSpPr>
        <p:spPr>
          <a:xfrm>
            <a:off x="22178963" y="6985000"/>
            <a:ext cx="8713787" cy="9051517"/>
          </a:xfrm>
          <a:prstGeom prst="rect">
            <a:avLst/>
          </a:prstGeom>
          <a:noFill/>
          <a:ln>
            <a:noFill/>
          </a:ln>
        </p:spPr>
        <p:txBody>
          <a:bodyPr spcFirstLastPara="1" wrap="square" lIns="137150" tIns="68575" rIns="137150" bIns="68575" anchor="t" anchorCtr="0">
            <a:spAutoFit/>
          </a:bodyPr>
          <a:lstStyle/>
          <a:p>
            <a:pPr marL="0" marR="0" lvl="0" indent="0" algn="l" rtl="0">
              <a:lnSpc>
                <a:spcPct val="120000"/>
              </a:lnSpc>
              <a:spcBef>
                <a:spcPts val="0"/>
              </a:spcBef>
              <a:spcAft>
                <a:spcPts val="0"/>
              </a:spcAft>
              <a:buClr>
                <a:srgbClr val="000000"/>
              </a:buClr>
              <a:buSzPts val="6800"/>
              <a:buFont typeface="Times New Roman"/>
              <a:buNone/>
            </a:pPr>
            <a:r>
              <a:rPr lang="pt-BR" sz="6800" b="1" i="0" u="none" strike="noStrike" cap="none">
                <a:solidFill>
                  <a:srgbClr val="2C2F86"/>
                </a:solidFill>
                <a:latin typeface="Arial"/>
                <a:ea typeface="Arial"/>
                <a:cs typeface="Arial"/>
                <a:sym typeface="Arial"/>
              </a:rPr>
              <a:t>Resultados</a:t>
            </a:r>
            <a:endParaRPr/>
          </a:p>
          <a:p>
            <a:pPr marL="0" marR="0" lvl="0" indent="0" algn="just" rtl="0">
              <a:lnSpc>
                <a:spcPct val="140000"/>
              </a:lnSpc>
              <a:spcBef>
                <a:spcPts val="0"/>
              </a:spcBef>
              <a:spcAft>
                <a:spcPts val="0"/>
              </a:spcAft>
              <a:buClr>
                <a:srgbClr val="000000"/>
              </a:buClr>
              <a:buSzPts val="4000"/>
              <a:buFont typeface="Times New Roman"/>
              <a:buNone/>
            </a:pPr>
            <a:r>
              <a:rPr lang="pt-BR" sz="4000" b="0" i="0" u="none" strike="noStrike" cap="none">
                <a:solidFill>
                  <a:srgbClr val="595959"/>
                </a:solidFill>
                <a:latin typeface="Arial"/>
                <a:ea typeface="Arial"/>
                <a:cs typeface="Arial"/>
                <a:sym typeface="Arial"/>
              </a:rPr>
              <a:t>Texto texto texto texto texto texto texto texto texto texto texto texto texto texto texto texto texto texto texto textotexto texto texto texto texto texto texto texto texto textotexto texto</a:t>
            </a:r>
            <a:endParaRPr/>
          </a:p>
          <a:p>
            <a:pPr marL="0" marR="0" lvl="0" indent="0" algn="just" rtl="0">
              <a:lnSpc>
                <a:spcPct val="140000"/>
              </a:lnSpc>
              <a:spcBef>
                <a:spcPts val="0"/>
              </a:spcBef>
              <a:spcAft>
                <a:spcPts val="0"/>
              </a:spcAft>
              <a:buClr>
                <a:srgbClr val="000000"/>
              </a:buClr>
              <a:buSzPts val="4000"/>
              <a:buFont typeface="Times New Roman"/>
              <a:buNone/>
            </a:pPr>
            <a:r>
              <a:rPr lang="pt-BR" sz="4000" b="0" i="0" u="none" strike="noStrike" cap="none">
                <a:solidFill>
                  <a:srgbClr val="595959"/>
                </a:solidFill>
                <a:latin typeface="Arial"/>
                <a:ea typeface="Arial"/>
                <a:cs typeface="Arial"/>
                <a:sym typeface="Arial"/>
              </a:rPr>
              <a:t>texto texto texto texto texto texto texto texto texto texto texto texto texto texto texto texto textotexto texto texto texto texto texto texto texto text</a:t>
            </a:r>
            <a:endParaRPr sz="4000" b="0" i="0" u="none" strike="noStrike" cap="none">
              <a:solidFill>
                <a:srgbClr val="595959"/>
              </a:solidFill>
              <a:latin typeface="Arial"/>
              <a:ea typeface="Arial"/>
              <a:cs typeface="Arial"/>
              <a:sym typeface="Arial"/>
            </a:endParaRPr>
          </a:p>
        </p:txBody>
      </p:sp>
      <p:sp>
        <p:nvSpPr>
          <p:cNvPr id="84" name="Google Shape;84;p1"/>
          <p:cNvSpPr txBox="1"/>
          <p:nvPr/>
        </p:nvSpPr>
        <p:spPr>
          <a:xfrm>
            <a:off x="22323425" y="17019588"/>
            <a:ext cx="19370675" cy="3979862"/>
          </a:xfrm>
          <a:prstGeom prst="rect">
            <a:avLst/>
          </a:prstGeom>
          <a:noFill/>
          <a:ln>
            <a:noFill/>
          </a:ln>
        </p:spPr>
        <p:txBody>
          <a:bodyPr spcFirstLastPara="1" wrap="square" lIns="137150" tIns="68575" rIns="137150" bIns="68575" anchor="t" anchorCtr="0">
            <a:spAutoFit/>
          </a:bodyPr>
          <a:lstStyle/>
          <a:p>
            <a:pPr marL="0" marR="0" lvl="0" indent="0" algn="l" rtl="0">
              <a:lnSpc>
                <a:spcPct val="120000"/>
              </a:lnSpc>
              <a:spcBef>
                <a:spcPts val="0"/>
              </a:spcBef>
              <a:spcAft>
                <a:spcPts val="0"/>
              </a:spcAft>
              <a:buClr>
                <a:srgbClr val="000000"/>
              </a:buClr>
              <a:buSzPts val="6800"/>
              <a:buFont typeface="Times New Roman"/>
              <a:buNone/>
            </a:pPr>
            <a:r>
              <a:rPr lang="pt-BR" sz="6800" b="1" i="0" u="none" strike="noStrike" cap="none">
                <a:solidFill>
                  <a:srgbClr val="2C2F86"/>
                </a:solidFill>
                <a:latin typeface="Arial"/>
                <a:ea typeface="Arial"/>
                <a:cs typeface="Arial"/>
                <a:sym typeface="Arial"/>
              </a:rPr>
              <a:t>Considerações Finais ou Conclusão </a:t>
            </a:r>
            <a:endParaRPr/>
          </a:p>
          <a:p>
            <a:pPr marL="0" marR="0" lvl="0" indent="0" algn="just" rtl="0">
              <a:lnSpc>
                <a:spcPct val="140000"/>
              </a:lnSpc>
              <a:spcBef>
                <a:spcPts val="0"/>
              </a:spcBef>
              <a:spcAft>
                <a:spcPts val="0"/>
              </a:spcAft>
              <a:buClr>
                <a:srgbClr val="000000"/>
              </a:buClr>
              <a:buSzPts val="4000"/>
              <a:buFont typeface="Times New Roman"/>
              <a:buNone/>
            </a:pPr>
            <a:r>
              <a:rPr lang="pt-BR" sz="4000" b="0" i="0" u="none" strike="noStrike" cap="none">
                <a:solidFill>
                  <a:srgbClr val="595959"/>
                </a:solidFill>
                <a:latin typeface="Arial"/>
                <a:ea typeface="Arial"/>
                <a:cs typeface="Arial"/>
                <a:sym typeface="Arial"/>
              </a:rPr>
              <a:t>Texto texto texto texto texto texto texto texto texto texto texto texto texto texto texto texto texto texto texto texto texto texto texto texto texto texto texto texto texto texto texto texto texto texto texto texto texto texto texto texto texto texto texto texto texto </a:t>
            </a:r>
            <a:endParaRPr/>
          </a:p>
        </p:txBody>
      </p:sp>
      <p:sp>
        <p:nvSpPr>
          <p:cNvPr id="85" name="Google Shape;85;p1"/>
          <p:cNvSpPr txBox="1"/>
          <p:nvPr/>
        </p:nvSpPr>
        <p:spPr>
          <a:xfrm>
            <a:off x="22323425" y="22682200"/>
            <a:ext cx="19442113" cy="3738139"/>
          </a:xfrm>
          <a:prstGeom prst="rect">
            <a:avLst/>
          </a:prstGeom>
          <a:noFill/>
          <a:ln>
            <a:noFill/>
          </a:ln>
        </p:spPr>
        <p:txBody>
          <a:bodyPr spcFirstLastPara="1" wrap="square" lIns="137150" tIns="68575" rIns="137150" bIns="68575" anchor="t" anchorCtr="0">
            <a:spAutoFit/>
          </a:bodyPr>
          <a:lstStyle/>
          <a:p>
            <a:pPr marL="0" marR="0" lvl="0" indent="0" algn="l" rtl="0">
              <a:lnSpc>
                <a:spcPct val="120000"/>
              </a:lnSpc>
              <a:spcBef>
                <a:spcPts val="0"/>
              </a:spcBef>
              <a:spcAft>
                <a:spcPts val="0"/>
              </a:spcAft>
              <a:buClr>
                <a:srgbClr val="000000"/>
              </a:buClr>
              <a:buSzPts val="6800"/>
              <a:buFont typeface="Times New Roman"/>
              <a:buNone/>
            </a:pPr>
            <a:r>
              <a:rPr lang="pt-BR" sz="6800" b="1" i="0" u="none" strike="noStrike" cap="none">
                <a:solidFill>
                  <a:srgbClr val="2C2F86"/>
                </a:solidFill>
                <a:latin typeface="Arial"/>
                <a:ea typeface="Arial"/>
                <a:cs typeface="Arial"/>
                <a:sym typeface="Arial"/>
              </a:rPr>
              <a:t>Referências</a:t>
            </a:r>
            <a:endParaRPr/>
          </a:p>
          <a:p>
            <a:pPr marL="0" marR="0" lvl="0" indent="0" algn="just" rtl="0">
              <a:lnSpc>
                <a:spcPct val="140000"/>
              </a:lnSpc>
              <a:spcBef>
                <a:spcPts val="0"/>
              </a:spcBef>
              <a:spcAft>
                <a:spcPts val="0"/>
              </a:spcAft>
              <a:buClr>
                <a:srgbClr val="000000"/>
              </a:buClr>
              <a:buSzPts val="2800"/>
              <a:buFont typeface="Times New Roman"/>
              <a:buNone/>
            </a:pPr>
            <a:r>
              <a:rPr lang="pt-BR" sz="2800" b="0" i="0" u="none" strike="noStrike" cap="none">
                <a:solidFill>
                  <a:srgbClr val="595959"/>
                </a:solidFill>
                <a:latin typeface="Arial"/>
                <a:ea typeface="Arial"/>
                <a:cs typeface="Arial"/>
                <a:sym typeface="Arial"/>
              </a:rPr>
              <a:t>Texto texto texto texto texto texto texto texto texto texto texto texto texto texto texto texto texto texto texto texto texto texto Texto texto texto texto texto texto texto texto texto texto texto texto texto texto texto texto texto texto texto texto texto texto</a:t>
            </a:r>
            <a:endParaRPr sz="2800" b="0" i="0" u="none" strike="noStrike" cap="none">
              <a:solidFill>
                <a:srgbClr val="595959"/>
              </a:solidFill>
              <a:latin typeface="Arial"/>
              <a:ea typeface="Arial"/>
              <a:cs typeface="Arial"/>
              <a:sym typeface="Arial"/>
            </a:endParaRPr>
          </a:p>
          <a:p>
            <a:pPr marL="0" marR="0" lvl="0" indent="0" algn="just" rtl="0">
              <a:lnSpc>
                <a:spcPct val="140000"/>
              </a:lnSpc>
              <a:spcBef>
                <a:spcPts val="0"/>
              </a:spcBef>
              <a:spcAft>
                <a:spcPts val="0"/>
              </a:spcAft>
              <a:buClr>
                <a:srgbClr val="000000"/>
              </a:buClr>
              <a:buSzPts val="2800"/>
              <a:buFont typeface="Times New Roman"/>
              <a:buNone/>
            </a:pPr>
            <a:r>
              <a:rPr lang="pt-BR" sz="2800" b="0" i="0" u="none" strike="noStrike" cap="none">
                <a:solidFill>
                  <a:srgbClr val="595959"/>
                </a:solidFill>
                <a:latin typeface="Arial"/>
                <a:ea typeface="Arial"/>
                <a:cs typeface="Arial"/>
                <a:sym typeface="Arial"/>
              </a:rPr>
              <a:t> </a:t>
            </a:r>
            <a:endParaRPr/>
          </a:p>
          <a:p>
            <a:pPr marL="0" marR="0" lvl="0" indent="0" algn="just" rtl="0">
              <a:lnSpc>
                <a:spcPct val="140000"/>
              </a:lnSpc>
              <a:spcBef>
                <a:spcPts val="0"/>
              </a:spcBef>
              <a:spcAft>
                <a:spcPts val="0"/>
              </a:spcAft>
              <a:buClr>
                <a:srgbClr val="000000"/>
              </a:buClr>
              <a:buSzPts val="2800"/>
              <a:buFont typeface="Times New Roman"/>
              <a:buNone/>
            </a:pPr>
            <a:r>
              <a:rPr lang="pt-BR" sz="2800" b="0" i="0" u="none" strike="noStrike" cap="none">
                <a:solidFill>
                  <a:srgbClr val="595959"/>
                </a:solidFill>
                <a:latin typeface="Arial"/>
                <a:ea typeface="Arial"/>
                <a:cs typeface="Arial"/>
                <a:sym typeface="Arial"/>
              </a:rPr>
              <a:t>Observação: Normas Estilo Vancouver </a:t>
            </a:r>
            <a:endParaRPr/>
          </a:p>
        </p:txBody>
      </p:sp>
      <p:sp>
        <p:nvSpPr>
          <p:cNvPr id="86" name="Google Shape;86;p1"/>
          <p:cNvSpPr/>
          <p:nvPr/>
        </p:nvSpPr>
        <p:spPr>
          <a:xfrm>
            <a:off x="32724725" y="15382875"/>
            <a:ext cx="8429625" cy="1071563"/>
          </a:xfrm>
          <a:prstGeom prst="rect">
            <a:avLst/>
          </a:prstGeom>
          <a:noFill/>
          <a:ln>
            <a:noFill/>
          </a:ln>
        </p:spPr>
        <p:txBody>
          <a:bodyPr spcFirstLastPara="1" wrap="square" lIns="411475" tIns="205900" rIns="411475" bIns="205900" anchor="ctr" anchorCtr="0">
            <a:noAutofit/>
          </a:bodyPr>
          <a:lstStyle/>
          <a:p>
            <a:pPr marL="0" marR="0" lvl="0" indent="0" algn="l" rtl="0">
              <a:lnSpc>
                <a:spcPct val="100000"/>
              </a:lnSpc>
              <a:spcBef>
                <a:spcPts val="0"/>
              </a:spcBef>
              <a:spcAft>
                <a:spcPts val="0"/>
              </a:spcAft>
              <a:buClr>
                <a:srgbClr val="000000"/>
              </a:buClr>
              <a:buSzPts val="5400"/>
              <a:buFont typeface="Times New Roman"/>
              <a:buNone/>
            </a:pPr>
            <a:endParaRPr sz="5400" b="1"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3200"/>
              <a:buFont typeface="Times New Roman"/>
              <a:buNone/>
            </a:pPr>
            <a:r>
              <a:rPr lang="pt-BR" sz="3200" b="0" i="1" u="none" strike="noStrike" cap="none">
                <a:solidFill>
                  <a:srgbClr val="2C2F86"/>
                </a:solidFill>
                <a:latin typeface="Calibri"/>
                <a:ea typeface="Calibri"/>
                <a:cs typeface="Calibri"/>
                <a:sym typeface="Calibri"/>
              </a:rPr>
              <a:t>Fotos, gráficos e figuras opcionais.</a:t>
            </a:r>
            <a:endParaRPr sz="3200" b="0" i="1" u="none" strike="noStrike" cap="none">
              <a:solidFill>
                <a:srgbClr val="31859C"/>
              </a:solidFill>
              <a:latin typeface="Calibri"/>
              <a:ea typeface="Calibri"/>
              <a:cs typeface="Calibri"/>
              <a:sym typeface="Calibri"/>
            </a:endParaRPr>
          </a:p>
          <a:p>
            <a:pPr marL="0" marR="0" lvl="0" indent="0" algn="r" rtl="0">
              <a:lnSpc>
                <a:spcPct val="100000"/>
              </a:lnSpc>
              <a:spcBef>
                <a:spcPts val="0"/>
              </a:spcBef>
              <a:spcAft>
                <a:spcPts val="0"/>
              </a:spcAft>
              <a:buClr>
                <a:srgbClr val="000000"/>
              </a:buClr>
              <a:buSzPts val="4800"/>
              <a:buFont typeface="Times New Roman"/>
              <a:buNone/>
            </a:pPr>
            <a:endParaRPr sz="4800" b="0" i="1" u="none" strike="noStrike" cap="none">
              <a:solidFill>
                <a:srgbClr val="31859C"/>
              </a:solidFill>
              <a:latin typeface="Calibri"/>
              <a:ea typeface="Calibri"/>
              <a:cs typeface="Calibri"/>
              <a:sym typeface="Calibri"/>
            </a:endParaRPr>
          </a:p>
        </p:txBody>
      </p:sp>
      <p:sp>
        <p:nvSpPr>
          <p:cNvPr id="87" name="Google Shape;87;p1"/>
          <p:cNvSpPr txBox="1"/>
          <p:nvPr/>
        </p:nvSpPr>
        <p:spPr>
          <a:xfrm>
            <a:off x="1225550" y="1081088"/>
            <a:ext cx="18505488" cy="368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88" name="Google Shape;88;p1"/>
          <p:cNvPicPr preferRelativeResize="0"/>
          <p:nvPr/>
        </p:nvPicPr>
        <p:blipFill rotWithShape="1">
          <a:blip r:embed="rId3">
            <a:alphaModFix/>
          </a:blip>
          <a:srcRect/>
          <a:stretch/>
        </p:blipFill>
        <p:spPr>
          <a:xfrm>
            <a:off x="32329438" y="8174038"/>
            <a:ext cx="9940925" cy="7523162"/>
          </a:xfrm>
          <a:prstGeom prst="rect">
            <a:avLst/>
          </a:prstGeom>
          <a:noFill/>
          <a:ln>
            <a:noFill/>
          </a:ln>
        </p:spPr>
      </p:pic>
      <p:pic>
        <p:nvPicPr>
          <p:cNvPr id="89" name="Google Shape;89;p1"/>
          <p:cNvPicPr preferRelativeResize="0"/>
          <p:nvPr/>
        </p:nvPicPr>
        <p:blipFill rotWithShape="1">
          <a:blip r:embed="rId4">
            <a:alphaModFix/>
          </a:blip>
          <a:srcRect/>
          <a:stretch/>
        </p:blipFill>
        <p:spPr>
          <a:xfrm>
            <a:off x="27930475" y="0"/>
            <a:ext cx="13835062" cy="4537075"/>
          </a:xfrm>
          <a:prstGeom prst="rect">
            <a:avLst/>
          </a:prstGeom>
          <a:noFill/>
          <a:ln>
            <a:noFill/>
          </a:ln>
        </p:spPr>
      </p:pic>
    </p:spTree>
  </p:cSld>
  <p:clrMapOvr>
    <a:masterClrMapping/>
  </p:clrMapOvr>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383</Words>
  <Application>Microsoft Office PowerPoint</Application>
  <PresentationFormat>Personalizar</PresentationFormat>
  <Paragraphs>24</Paragraphs>
  <Slides>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Times New Roman</vt:lpstr>
      <vt:lpstr>Design padrão</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Evento</dc:creator>
  <cp:lastModifiedBy>Cliente</cp:lastModifiedBy>
  <cp:revision>1</cp:revision>
  <dcterms:created xsi:type="dcterms:W3CDTF">1601-01-01T00:00:00Z</dcterms:created>
  <dcterms:modified xsi:type="dcterms:W3CDTF">2021-07-13T01:38:37Z</dcterms:modified>
</cp:coreProperties>
</file>