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
  </p:notesMasterIdLst>
  <p:sldIdLst>
    <p:sldId id="256" r:id="rId2"/>
  </p:sldIdLst>
  <p:sldSz cx="43206988" cy="28803600"/>
  <p:notesSz cx="7559675" cy="10691813"/>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9145">
          <p15:clr>
            <a:srgbClr val="A4A3A4"/>
          </p15:clr>
        </p15:guide>
        <p15:guide id="2" pos="13675">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7" roundtripDataSignature="AMtx7mgw1eVQbilQ27UMlLLkC6Vh/SfvIw=="/>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7" d="100"/>
          <a:sy n="17" d="100"/>
        </p:scale>
        <p:origin x="1128" y="66"/>
      </p:cViewPr>
      <p:guideLst>
        <p:guide orient="horz" pos="9145"/>
        <p:guide pos="13675"/>
      </p:guideLst>
    </p:cSldViewPr>
  </p:slideViewPr>
  <p:notesTextViewPr>
    <p:cViewPr>
      <p:scale>
        <a:sx n="1" d="1"/>
        <a:sy n="1" d="1"/>
      </p:scale>
      <p:origin x="0" y="0"/>
    </p:cViewPr>
  </p:notesTextViewPr>
  <p:notesViewPr>
    <p:cSldViewPr snapToGrid="0">
      <p:cViewPr varScale="1">
        <p:scale>
          <a:sx n="100" d="100"/>
          <a:sy n="100" d="100"/>
        </p:scale>
        <p:origin x="0" y="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notesMaster" Target="notesMasters/notesMaster1.xml"/><Relationship Id="rId7" Type="http://customschemas.google.com/relationships/presentationmetadata" Target="metadata"/><Relationship Id="rId2" Type="http://schemas.openxmlformats.org/officeDocument/2006/relationships/slide" Target="slides/slide1.xml"/><Relationship Id="rId1" Type="http://schemas.openxmlformats.org/officeDocument/2006/relationships/slideMaster" Target="slideMasters/slideMaster1.xml"/><Relationship Id="rId11" Type="http://schemas.openxmlformats.org/officeDocument/2006/relationships/tableStyles" Target="tableStyles.xml"/><Relationship Id="rId10" Type="http://schemas.openxmlformats.org/officeDocument/2006/relationships/theme" Target="theme/them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06488" y="812800"/>
            <a:ext cx="5343525" cy="400685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4" name="Google Shape;4;n"/>
          <p:cNvSpPr txBox="1">
            <a:spLocks noGrp="1"/>
          </p:cNvSpPr>
          <p:nvPr>
            <p:ph type="body" idx="1"/>
          </p:nvPr>
        </p:nvSpPr>
        <p:spPr>
          <a:xfrm>
            <a:off x="755650" y="5078413"/>
            <a:ext cx="6046788" cy="4810125"/>
          </a:xfrm>
          <a:prstGeom prst="rect">
            <a:avLst/>
          </a:prstGeom>
          <a:noFill/>
          <a:ln>
            <a:noFill/>
          </a:ln>
        </p:spPr>
        <p:txBody>
          <a:bodyPr spcFirstLastPara="1" wrap="square" lIns="0" tIns="0" rIns="0" bIns="0" anchor="t" anchorCtr="0">
            <a:noAutofit/>
          </a:bodyPr>
          <a:lstStyle>
            <a:lvl1pPr marL="457200" marR="0" lvl="0" indent="-228600" algn="l" rtl="0">
              <a:spcBef>
                <a:spcPts val="360"/>
              </a:spcBef>
              <a:spcAft>
                <a:spcPts val="0"/>
              </a:spcAft>
              <a:buSzPts val="1400"/>
              <a:buNone/>
              <a:defRPr sz="1200" b="0"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360"/>
              </a:spcBef>
              <a:spcAft>
                <a:spcPts val="0"/>
              </a:spcAft>
              <a:buSzPts val="1400"/>
              <a:buNone/>
              <a:defRPr sz="12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360"/>
              </a:spcBef>
              <a:spcAft>
                <a:spcPts val="0"/>
              </a:spcAft>
              <a:buSzPts val="1400"/>
              <a:buNone/>
              <a:defRPr sz="12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360"/>
              </a:spcBef>
              <a:spcAft>
                <a:spcPts val="0"/>
              </a:spcAft>
              <a:buSzPts val="1400"/>
              <a:buNone/>
              <a:defRPr sz="12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360"/>
              </a:spcBef>
              <a:spcAft>
                <a:spcPts val="0"/>
              </a:spcAft>
              <a:buSzPts val="1400"/>
              <a:buNone/>
              <a:defRPr sz="12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5" name="Google Shape;5;n"/>
          <p:cNvSpPr txBox="1">
            <a:spLocks noGrp="1"/>
          </p:cNvSpPr>
          <p:nvPr>
            <p:ph type="hdr" idx="3"/>
          </p:nvPr>
        </p:nvSpPr>
        <p:spPr>
          <a:xfrm>
            <a:off x="0" y="0"/>
            <a:ext cx="3279775" cy="533400"/>
          </a:xfrm>
          <a:prstGeom prst="rect">
            <a:avLst/>
          </a:prstGeom>
          <a:noFill/>
          <a:ln>
            <a:noFill/>
          </a:ln>
        </p:spPr>
        <p:txBody>
          <a:bodyPr spcFirstLastPara="1" wrap="square" lIns="0" tIns="0" rIns="0" bIns="0" anchor="t" anchorCtr="0">
            <a:noAutofit/>
          </a:bodyPr>
          <a:lstStyle>
            <a:lvl1pPr marR="0" lvl="0" algn="l" rtl="0">
              <a:lnSpc>
                <a:spcPct val="95000"/>
              </a:lnSpc>
              <a:spcBef>
                <a:spcPts val="0"/>
              </a:spcBef>
              <a:spcAft>
                <a:spcPts val="0"/>
              </a:spcAft>
              <a:buClr>
                <a:srgbClr val="000000"/>
              </a:buClr>
              <a:buSzPts val="1400"/>
              <a:buFont typeface="Times New Roman"/>
              <a:buNone/>
              <a:defRPr sz="1400" b="0" i="0" u="none" strike="noStrike" cap="none">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6" name="Google Shape;6;n"/>
          <p:cNvSpPr txBox="1">
            <a:spLocks noGrp="1"/>
          </p:cNvSpPr>
          <p:nvPr>
            <p:ph type="dt" idx="10"/>
          </p:nvPr>
        </p:nvSpPr>
        <p:spPr>
          <a:xfrm>
            <a:off x="4278313" y="0"/>
            <a:ext cx="3279775" cy="533400"/>
          </a:xfrm>
          <a:prstGeom prst="rect">
            <a:avLst/>
          </a:prstGeom>
          <a:noFill/>
          <a:ln>
            <a:noFill/>
          </a:ln>
        </p:spPr>
        <p:txBody>
          <a:bodyPr spcFirstLastPara="1" wrap="square" lIns="0" tIns="0" rIns="0" bIns="0" anchor="t" anchorCtr="0">
            <a:noAutofit/>
          </a:bodyPr>
          <a:lstStyle>
            <a:lvl1pPr marR="0" lvl="0" algn="r" rtl="0">
              <a:lnSpc>
                <a:spcPct val="95000"/>
              </a:lnSpc>
              <a:spcBef>
                <a:spcPts val="0"/>
              </a:spcBef>
              <a:spcAft>
                <a:spcPts val="0"/>
              </a:spcAft>
              <a:buClr>
                <a:srgbClr val="000000"/>
              </a:buClr>
              <a:buSzPts val="1400"/>
              <a:buFont typeface="Times New Roman"/>
              <a:buNone/>
              <a:defRPr sz="1400" b="0" i="0" u="none" strike="noStrike" cap="none">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7" name="Google Shape;7;n"/>
          <p:cNvSpPr txBox="1">
            <a:spLocks noGrp="1"/>
          </p:cNvSpPr>
          <p:nvPr>
            <p:ph type="ftr" idx="11"/>
          </p:nvPr>
        </p:nvSpPr>
        <p:spPr>
          <a:xfrm>
            <a:off x="0" y="10156825"/>
            <a:ext cx="3279775" cy="533400"/>
          </a:xfrm>
          <a:prstGeom prst="rect">
            <a:avLst/>
          </a:prstGeom>
          <a:noFill/>
          <a:ln>
            <a:noFill/>
          </a:ln>
        </p:spPr>
        <p:txBody>
          <a:bodyPr spcFirstLastPara="1" wrap="square" lIns="0" tIns="0" rIns="0" bIns="0" anchor="b" anchorCtr="0">
            <a:noAutofit/>
          </a:bodyPr>
          <a:lstStyle>
            <a:lvl1pPr marR="0" lvl="0" algn="l" rtl="0">
              <a:lnSpc>
                <a:spcPct val="95000"/>
              </a:lnSpc>
              <a:spcBef>
                <a:spcPts val="0"/>
              </a:spcBef>
              <a:spcAft>
                <a:spcPts val="0"/>
              </a:spcAft>
              <a:buClr>
                <a:srgbClr val="000000"/>
              </a:buClr>
              <a:buSzPts val="1400"/>
              <a:buFont typeface="Times New Roman"/>
              <a:buNone/>
              <a:defRPr sz="1400" b="0" i="0" u="none" strike="noStrike" cap="none">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4278313" y="10156825"/>
            <a:ext cx="3279775" cy="533400"/>
          </a:xfrm>
          <a:prstGeom prst="rect">
            <a:avLst/>
          </a:prstGeom>
          <a:noFill/>
          <a:ln>
            <a:noFill/>
          </a:ln>
        </p:spPr>
        <p:txBody>
          <a:bodyPr spcFirstLastPara="1" wrap="square" lIns="0" tIns="0" rIns="0" bIns="0" anchor="b" anchorCtr="0">
            <a:noAutofit/>
          </a:bodyPr>
          <a:lstStyle/>
          <a:p>
            <a:pPr marL="0" marR="0" lvl="0" indent="0" algn="r" rtl="0">
              <a:lnSpc>
                <a:spcPct val="95000"/>
              </a:lnSpc>
              <a:spcBef>
                <a:spcPts val="0"/>
              </a:spcBef>
              <a:spcAft>
                <a:spcPts val="0"/>
              </a:spcAft>
              <a:buClr>
                <a:srgbClr val="000000"/>
              </a:buClr>
              <a:buSzPts val="1400"/>
              <a:buFont typeface="Times New Roman"/>
              <a:buNone/>
            </a:pPr>
            <a:fld id="{00000000-1234-1234-1234-123412341234}" type="slidenum">
              <a:rPr lang="pt-BR" sz="1400" b="0" i="0" u="none" strike="noStrike" cap="none">
                <a:solidFill>
                  <a:srgbClr val="000000"/>
                </a:solidFill>
                <a:latin typeface="Times New Roman"/>
                <a:ea typeface="Times New Roman"/>
                <a:cs typeface="Times New Roman"/>
                <a:sym typeface="Times New Roman"/>
              </a:rPr>
              <a:t>‹nº›</a:t>
            </a:fld>
            <a:endParaRPr sz="1400" b="0" i="0" u="none" strike="noStrike" cap="none">
              <a:solidFill>
                <a:srgbClr val="000000"/>
              </a:solidFill>
              <a:latin typeface="Times New Roman"/>
              <a:ea typeface="Times New Roman"/>
              <a:cs typeface="Times New Roman"/>
              <a:sym typeface="Times New Roman"/>
            </a:endParaRPr>
          </a:p>
        </p:txBody>
      </p:sp>
    </p:spTree>
    <p:extLst>
      <p:ext uri="{BB962C8B-B14F-4D97-AF65-F5344CB8AC3E}">
        <p14:creationId xmlns:p14="http://schemas.microsoft.com/office/powerpoint/2010/main" val="3653242996"/>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Google Shape;74;p1:notes"/>
          <p:cNvSpPr txBox="1">
            <a:spLocks noGrp="1"/>
          </p:cNvSpPr>
          <p:nvPr>
            <p:ph type="sldNum" idx="12"/>
          </p:nvPr>
        </p:nvSpPr>
        <p:spPr>
          <a:xfrm>
            <a:off x="4278313" y="10156825"/>
            <a:ext cx="3279775" cy="533400"/>
          </a:xfrm>
          <a:prstGeom prst="rect">
            <a:avLst/>
          </a:prstGeom>
          <a:noFill/>
          <a:ln>
            <a:noFill/>
          </a:ln>
        </p:spPr>
        <p:txBody>
          <a:bodyPr spcFirstLastPara="1" wrap="square" lIns="0" tIns="0" rIns="0" bIns="0" anchor="b" anchorCtr="0">
            <a:noAutofit/>
          </a:bodyPr>
          <a:lstStyle/>
          <a:p>
            <a:pPr marL="0" marR="0" lvl="0" indent="0" algn="r" rtl="0">
              <a:lnSpc>
                <a:spcPct val="95000"/>
              </a:lnSpc>
              <a:spcBef>
                <a:spcPts val="0"/>
              </a:spcBef>
              <a:spcAft>
                <a:spcPts val="0"/>
              </a:spcAft>
              <a:buClr>
                <a:srgbClr val="000000"/>
              </a:buClr>
              <a:buSzPts val="1400"/>
              <a:buFont typeface="Times New Roman"/>
              <a:buNone/>
            </a:pPr>
            <a:fld id="{00000000-1234-1234-1234-123412341234}" type="slidenum">
              <a:rPr lang="pt-BR" sz="1400" b="0" i="0" u="none" strike="noStrike" cap="none">
                <a:solidFill>
                  <a:srgbClr val="000000"/>
                </a:solidFill>
                <a:latin typeface="Times New Roman"/>
                <a:ea typeface="Times New Roman"/>
                <a:cs typeface="Times New Roman"/>
                <a:sym typeface="Times New Roman"/>
              </a:rPr>
              <a:t>1</a:t>
            </a:fld>
            <a:endParaRPr sz="1400" b="0" i="0" u="none" strike="noStrike" cap="none">
              <a:solidFill>
                <a:srgbClr val="000000"/>
              </a:solidFill>
              <a:latin typeface="Times New Roman"/>
              <a:ea typeface="Times New Roman"/>
              <a:cs typeface="Times New Roman"/>
              <a:sym typeface="Times New Roman"/>
            </a:endParaRPr>
          </a:p>
        </p:txBody>
      </p:sp>
      <p:sp>
        <p:nvSpPr>
          <p:cNvPr id="75" name="Google Shape;75;p1:notes"/>
          <p:cNvSpPr>
            <a:spLocks noGrp="1" noRot="1" noChangeAspect="1"/>
          </p:cNvSpPr>
          <p:nvPr>
            <p:ph type="sldImg" idx="2"/>
          </p:nvPr>
        </p:nvSpPr>
        <p:spPr>
          <a:xfrm>
            <a:off x="773113" y="812800"/>
            <a:ext cx="6011862" cy="4008438"/>
          </a:xfrm>
          <a:custGeom>
            <a:avLst/>
            <a:gdLst/>
            <a:ahLst/>
            <a:cxnLst/>
            <a:rect l="l" t="t" r="r" b="b"/>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800000"/>
            <a:headEnd type="none" w="sm" len="sm"/>
            <a:tailEnd type="none" w="sm" len="sm"/>
          </a:ln>
        </p:spPr>
      </p:sp>
      <p:sp>
        <p:nvSpPr>
          <p:cNvPr id="76" name="Google Shape;76;p1:notes"/>
          <p:cNvSpPr txBox="1">
            <a:spLocks noGrp="1"/>
          </p:cNvSpPr>
          <p:nvPr>
            <p:ph type="body" idx="1"/>
          </p:nvPr>
        </p:nvSpPr>
        <p:spPr>
          <a:xfrm>
            <a:off x="755650" y="5078413"/>
            <a:ext cx="6048375" cy="4811712"/>
          </a:xfrm>
          <a:prstGeom prst="rect">
            <a:avLst/>
          </a:prstGeom>
          <a:noFill/>
          <a:ln>
            <a:noFill/>
          </a:ln>
        </p:spPr>
        <p:txBody>
          <a:bodyPr spcFirstLastPara="1" wrap="square" lIns="0" tIns="0" rIns="0" bIns="0" anchor="ctr" anchorCtr="0">
            <a:noAutofit/>
          </a:bodyPr>
          <a:lstStyle/>
          <a:p>
            <a:pPr marL="0" lvl="0" indent="0" algn="l" rtl="0">
              <a:spcBef>
                <a:spcPts val="0"/>
              </a:spcBef>
              <a:spcAft>
                <a:spcPts val="0"/>
              </a:spcAft>
              <a:buNone/>
            </a:pPr>
            <a:endParaRPr>
              <a:latin typeface="Times New Roman"/>
              <a:ea typeface="Times New Roman"/>
              <a:cs typeface="Times New Roman"/>
              <a:sym typeface="Times New Roman"/>
            </a:endParaRPr>
          </a:p>
        </p:txBody>
      </p:sp>
    </p:spTree>
    <p:extLst>
      <p:ext uri="{BB962C8B-B14F-4D97-AF65-F5344CB8AC3E}">
        <p14:creationId xmlns:p14="http://schemas.microsoft.com/office/powerpoint/2010/main" val="22386469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5"/>
        <p:cNvGrpSpPr/>
        <p:nvPr/>
      </p:nvGrpSpPr>
      <p:grpSpPr>
        <a:xfrm>
          <a:off x="0" y="0"/>
          <a:ext cx="0" cy="0"/>
          <a:chOff x="0" y="0"/>
          <a:chExt cx="0" cy="0"/>
        </a:xfrm>
      </p:grpSpPr>
      <p:sp>
        <p:nvSpPr>
          <p:cNvPr id="16" name="Google Shape;16;p3"/>
          <p:cNvSpPr txBox="1">
            <a:spLocks noGrp="1"/>
          </p:cNvSpPr>
          <p:nvPr>
            <p:ph type="dt" idx="10"/>
          </p:nvPr>
        </p:nvSpPr>
        <p:spPr>
          <a:xfrm>
            <a:off x="2160588" y="26696988"/>
            <a:ext cx="10079037" cy="1531937"/>
          </a:xfrm>
          <a:prstGeom prst="rect">
            <a:avLst/>
          </a:prstGeom>
          <a:noFill/>
          <a:ln>
            <a:noFill/>
          </a:ln>
        </p:spPr>
        <p:txBody>
          <a:bodyPr spcFirstLastPara="1" wrap="square" lIns="411475" tIns="205900" rIns="411475" bIns="205900" anchor="ctr" anchorCtr="0">
            <a:noAutofit/>
          </a:bodyPr>
          <a:lstStyle>
            <a:lvl1pPr lvl="0" algn="l">
              <a:lnSpc>
                <a:spcPct val="100000"/>
              </a:lnSpc>
              <a:spcBef>
                <a:spcPts val="0"/>
              </a:spcBef>
              <a:spcAft>
                <a:spcPts val="0"/>
              </a:spcAft>
              <a:buSzPts val="5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7" name="Google Shape;17;p3"/>
          <p:cNvSpPr txBox="1">
            <a:spLocks noGrp="1"/>
          </p:cNvSpPr>
          <p:nvPr>
            <p:ph type="sldNum" idx="12"/>
          </p:nvPr>
        </p:nvSpPr>
        <p:spPr>
          <a:xfrm>
            <a:off x="30965775" y="26696988"/>
            <a:ext cx="10079038" cy="1531937"/>
          </a:xfrm>
          <a:prstGeom prst="rect">
            <a:avLst/>
          </a:prstGeom>
          <a:noFill/>
          <a:ln>
            <a:noFill/>
          </a:ln>
        </p:spPr>
        <p:txBody>
          <a:bodyPr spcFirstLastPara="1" wrap="square" lIns="411475" tIns="205900" rIns="411475" bIns="205900" anchor="ctr" anchorCtr="0">
            <a:noAutofit/>
          </a:bodyPr>
          <a:lstStyle>
            <a:lvl1pPr marL="0" marR="0" lvl="0" indent="0" algn="l">
              <a:spcBef>
                <a:spcPts val="0"/>
              </a:spcBef>
              <a:spcAft>
                <a:spcPts val="0"/>
              </a:spcAft>
              <a:buClr>
                <a:srgbClr val="000000"/>
              </a:buClr>
              <a:buSzPts val="5400"/>
              <a:buFont typeface="Times New Roman"/>
              <a:buNone/>
              <a:defRPr sz="5400" b="0" i="0" u="none" strike="noStrike" cap="none">
                <a:solidFill>
                  <a:srgbClr val="8B8B8B"/>
                </a:solidFill>
                <a:latin typeface="Calibri"/>
                <a:ea typeface="Calibri"/>
                <a:cs typeface="Calibri"/>
                <a:sym typeface="Calibri"/>
              </a:defRPr>
            </a:lvl1pPr>
            <a:lvl2pPr marL="0" marR="0" lvl="1" indent="0" algn="l">
              <a:spcBef>
                <a:spcPts val="0"/>
              </a:spcBef>
              <a:spcAft>
                <a:spcPts val="0"/>
              </a:spcAft>
              <a:buClr>
                <a:srgbClr val="000000"/>
              </a:buClr>
              <a:buSzPts val="5400"/>
              <a:buFont typeface="Times New Roman"/>
              <a:buNone/>
              <a:defRPr sz="5400" b="0" i="0" u="none" strike="noStrike" cap="none">
                <a:solidFill>
                  <a:srgbClr val="8B8B8B"/>
                </a:solidFill>
                <a:latin typeface="Calibri"/>
                <a:ea typeface="Calibri"/>
                <a:cs typeface="Calibri"/>
                <a:sym typeface="Calibri"/>
              </a:defRPr>
            </a:lvl2pPr>
            <a:lvl3pPr marL="0" marR="0" lvl="2" indent="0" algn="l">
              <a:spcBef>
                <a:spcPts val="0"/>
              </a:spcBef>
              <a:spcAft>
                <a:spcPts val="0"/>
              </a:spcAft>
              <a:buClr>
                <a:srgbClr val="000000"/>
              </a:buClr>
              <a:buSzPts val="5400"/>
              <a:buFont typeface="Times New Roman"/>
              <a:buNone/>
              <a:defRPr sz="5400" b="0" i="0" u="none" strike="noStrike" cap="none">
                <a:solidFill>
                  <a:srgbClr val="8B8B8B"/>
                </a:solidFill>
                <a:latin typeface="Calibri"/>
                <a:ea typeface="Calibri"/>
                <a:cs typeface="Calibri"/>
                <a:sym typeface="Calibri"/>
              </a:defRPr>
            </a:lvl3pPr>
            <a:lvl4pPr marL="0" marR="0" lvl="3" indent="0" algn="l">
              <a:spcBef>
                <a:spcPts val="0"/>
              </a:spcBef>
              <a:spcAft>
                <a:spcPts val="0"/>
              </a:spcAft>
              <a:buClr>
                <a:srgbClr val="000000"/>
              </a:buClr>
              <a:buSzPts val="5400"/>
              <a:buFont typeface="Times New Roman"/>
              <a:buNone/>
              <a:defRPr sz="5400" b="0" i="0" u="none" strike="noStrike" cap="none">
                <a:solidFill>
                  <a:srgbClr val="8B8B8B"/>
                </a:solidFill>
                <a:latin typeface="Calibri"/>
                <a:ea typeface="Calibri"/>
                <a:cs typeface="Calibri"/>
                <a:sym typeface="Calibri"/>
              </a:defRPr>
            </a:lvl4pPr>
            <a:lvl5pPr marL="0" marR="0" lvl="4" indent="0" algn="l">
              <a:spcBef>
                <a:spcPts val="0"/>
              </a:spcBef>
              <a:spcAft>
                <a:spcPts val="0"/>
              </a:spcAft>
              <a:buClr>
                <a:srgbClr val="000000"/>
              </a:buClr>
              <a:buSzPts val="5400"/>
              <a:buFont typeface="Times New Roman"/>
              <a:buNone/>
              <a:defRPr sz="5400" b="0" i="0" u="none" strike="noStrike" cap="none">
                <a:solidFill>
                  <a:srgbClr val="8B8B8B"/>
                </a:solidFill>
                <a:latin typeface="Calibri"/>
                <a:ea typeface="Calibri"/>
                <a:cs typeface="Calibri"/>
                <a:sym typeface="Calibri"/>
              </a:defRPr>
            </a:lvl5pPr>
            <a:lvl6pPr marL="0" marR="0" lvl="5" indent="0" algn="l">
              <a:spcBef>
                <a:spcPts val="0"/>
              </a:spcBef>
              <a:spcAft>
                <a:spcPts val="0"/>
              </a:spcAft>
              <a:buClr>
                <a:srgbClr val="000000"/>
              </a:buClr>
              <a:buSzPts val="5400"/>
              <a:buFont typeface="Times New Roman"/>
              <a:buNone/>
              <a:defRPr sz="5400" b="0" i="0" u="none" strike="noStrike" cap="none">
                <a:solidFill>
                  <a:srgbClr val="8B8B8B"/>
                </a:solidFill>
                <a:latin typeface="Calibri"/>
                <a:ea typeface="Calibri"/>
                <a:cs typeface="Calibri"/>
                <a:sym typeface="Calibri"/>
              </a:defRPr>
            </a:lvl6pPr>
            <a:lvl7pPr marL="0" marR="0" lvl="6" indent="0" algn="l">
              <a:spcBef>
                <a:spcPts val="0"/>
              </a:spcBef>
              <a:spcAft>
                <a:spcPts val="0"/>
              </a:spcAft>
              <a:buClr>
                <a:srgbClr val="000000"/>
              </a:buClr>
              <a:buSzPts val="5400"/>
              <a:buFont typeface="Times New Roman"/>
              <a:buNone/>
              <a:defRPr sz="5400" b="0" i="0" u="none" strike="noStrike" cap="none">
                <a:solidFill>
                  <a:srgbClr val="8B8B8B"/>
                </a:solidFill>
                <a:latin typeface="Calibri"/>
                <a:ea typeface="Calibri"/>
                <a:cs typeface="Calibri"/>
                <a:sym typeface="Calibri"/>
              </a:defRPr>
            </a:lvl7pPr>
            <a:lvl8pPr marL="0" marR="0" lvl="7" indent="0" algn="l">
              <a:spcBef>
                <a:spcPts val="0"/>
              </a:spcBef>
              <a:spcAft>
                <a:spcPts val="0"/>
              </a:spcAft>
              <a:buClr>
                <a:srgbClr val="000000"/>
              </a:buClr>
              <a:buSzPts val="5400"/>
              <a:buFont typeface="Times New Roman"/>
              <a:buNone/>
              <a:defRPr sz="5400" b="0" i="0" u="none" strike="noStrike" cap="none">
                <a:solidFill>
                  <a:srgbClr val="8B8B8B"/>
                </a:solidFill>
                <a:latin typeface="Calibri"/>
                <a:ea typeface="Calibri"/>
                <a:cs typeface="Calibri"/>
                <a:sym typeface="Calibri"/>
              </a:defRPr>
            </a:lvl8pPr>
            <a:lvl9pPr marL="0" marR="0" lvl="8" indent="0" algn="l">
              <a:spcBef>
                <a:spcPts val="0"/>
              </a:spcBef>
              <a:spcAft>
                <a:spcPts val="0"/>
              </a:spcAft>
              <a:buClr>
                <a:srgbClr val="000000"/>
              </a:buClr>
              <a:buSzPts val="5400"/>
              <a:buFont typeface="Times New Roman"/>
              <a:buNone/>
              <a:defRPr sz="5400" b="0" i="0" u="none" strike="noStrike" cap="none">
                <a:solidFill>
                  <a:srgbClr val="8B8B8B"/>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3"/>
        <p:cNvGrpSpPr/>
        <p:nvPr/>
      </p:nvGrpSpPr>
      <p:grpSpPr>
        <a:xfrm>
          <a:off x="0" y="0"/>
          <a:ext cx="0" cy="0"/>
          <a:chOff x="0" y="0"/>
          <a:chExt cx="0" cy="0"/>
        </a:xfrm>
      </p:grpSpPr>
      <p:sp>
        <p:nvSpPr>
          <p:cNvPr id="64" name="Google Shape;64;p12"/>
          <p:cNvSpPr txBox="1">
            <a:spLocks noGrp="1"/>
          </p:cNvSpPr>
          <p:nvPr>
            <p:ph type="title"/>
          </p:nvPr>
        </p:nvSpPr>
        <p:spPr>
          <a:xfrm>
            <a:off x="2160588" y="1154113"/>
            <a:ext cx="38884226" cy="4799012"/>
          </a:xfrm>
          <a:prstGeom prst="rect">
            <a:avLst/>
          </a:prstGeom>
          <a:noFill/>
          <a:ln>
            <a:noFill/>
          </a:ln>
        </p:spPr>
        <p:txBody>
          <a:bodyPr spcFirstLastPara="1" wrap="square" lIns="411475" tIns="205900" rIns="411475" bIns="205900" anchor="ctr" anchorCtr="0">
            <a:noAutofit/>
          </a:bodyPr>
          <a:lstStyle>
            <a:lvl1pPr lvl="0" algn="l">
              <a:lnSpc>
                <a:spcPct val="93000"/>
              </a:lnSpc>
              <a:spcBef>
                <a:spcPts val="0"/>
              </a:spcBef>
              <a:spcAft>
                <a:spcPts val="0"/>
              </a:spcAft>
              <a:buSzPts val="1400"/>
              <a:buNone/>
              <a:defRPr/>
            </a:lvl1pPr>
            <a:lvl2pPr lvl="1" algn="l">
              <a:lnSpc>
                <a:spcPct val="93000"/>
              </a:lnSpc>
              <a:spcBef>
                <a:spcPts val="0"/>
              </a:spcBef>
              <a:spcAft>
                <a:spcPts val="0"/>
              </a:spcAft>
              <a:buSzPts val="1400"/>
              <a:buNone/>
              <a:defRPr/>
            </a:lvl2pPr>
            <a:lvl3pPr lvl="2" algn="l">
              <a:lnSpc>
                <a:spcPct val="93000"/>
              </a:lnSpc>
              <a:spcBef>
                <a:spcPts val="0"/>
              </a:spcBef>
              <a:spcAft>
                <a:spcPts val="0"/>
              </a:spcAft>
              <a:buSzPts val="1400"/>
              <a:buNone/>
              <a:defRPr/>
            </a:lvl3pPr>
            <a:lvl4pPr lvl="3" algn="l">
              <a:lnSpc>
                <a:spcPct val="93000"/>
              </a:lnSpc>
              <a:spcBef>
                <a:spcPts val="0"/>
              </a:spcBef>
              <a:spcAft>
                <a:spcPts val="0"/>
              </a:spcAft>
              <a:buSzPts val="1400"/>
              <a:buNone/>
              <a:defRPr/>
            </a:lvl4pPr>
            <a:lvl5pPr lvl="4" algn="l">
              <a:lnSpc>
                <a:spcPct val="93000"/>
              </a:lnSpc>
              <a:spcBef>
                <a:spcPts val="0"/>
              </a:spcBef>
              <a:spcAft>
                <a:spcPts val="0"/>
              </a:spcAft>
              <a:buSzPts val="1400"/>
              <a:buNone/>
              <a:defRPr/>
            </a:lvl5pPr>
            <a:lvl6pPr lvl="5" algn="l">
              <a:lnSpc>
                <a:spcPct val="93000"/>
              </a:lnSpc>
              <a:spcBef>
                <a:spcPts val="0"/>
              </a:spcBef>
              <a:spcAft>
                <a:spcPts val="0"/>
              </a:spcAft>
              <a:buSzPts val="1400"/>
              <a:buNone/>
              <a:defRPr/>
            </a:lvl6pPr>
            <a:lvl7pPr lvl="6" algn="l">
              <a:lnSpc>
                <a:spcPct val="93000"/>
              </a:lnSpc>
              <a:spcBef>
                <a:spcPts val="0"/>
              </a:spcBef>
              <a:spcAft>
                <a:spcPts val="0"/>
              </a:spcAft>
              <a:buSzPts val="1400"/>
              <a:buNone/>
              <a:defRPr/>
            </a:lvl7pPr>
            <a:lvl8pPr lvl="7" algn="l">
              <a:lnSpc>
                <a:spcPct val="93000"/>
              </a:lnSpc>
              <a:spcBef>
                <a:spcPts val="0"/>
              </a:spcBef>
              <a:spcAft>
                <a:spcPts val="0"/>
              </a:spcAft>
              <a:buSzPts val="1400"/>
              <a:buNone/>
              <a:defRPr/>
            </a:lvl8pPr>
            <a:lvl9pPr lvl="8" algn="l">
              <a:lnSpc>
                <a:spcPct val="93000"/>
              </a:lnSpc>
              <a:spcBef>
                <a:spcPts val="0"/>
              </a:spcBef>
              <a:spcAft>
                <a:spcPts val="0"/>
              </a:spcAft>
              <a:buSzPts val="1400"/>
              <a:buNone/>
              <a:defRPr/>
            </a:lvl9pPr>
          </a:lstStyle>
          <a:p>
            <a:endParaRPr/>
          </a:p>
        </p:txBody>
      </p:sp>
      <p:sp>
        <p:nvSpPr>
          <p:cNvPr id="65" name="Google Shape;65;p12"/>
          <p:cNvSpPr txBox="1">
            <a:spLocks noGrp="1"/>
          </p:cNvSpPr>
          <p:nvPr>
            <p:ph type="body" idx="1"/>
          </p:nvPr>
        </p:nvSpPr>
        <p:spPr>
          <a:xfrm rot="5400000">
            <a:off x="12099131" y="-3217069"/>
            <a:ext cx="19007137" cy="38884226"/>
          </a:xfrm>
          <a:prstGeom prst="rect">
            <a:avLst/>
          </a:prstGeom>
          <a:noFill/>
          <a:ln>
            <a:noFill/>
          </a:ln>
        </p:spPr>
        <p:txBody>
          <a:bodyPr spcFirstLastPara="1" wrap="square" lIns="411475" tIns="205900" rIns="411475" bIns="205900" anchor="t" anchorCtr="0">
            <a:noAutofit/>
          </a:bodyPr>
          <a:lstStyle>
            <a:lvl1pPr marL="457200" lvl="0" indent="-342900" algn="l">
              <a:lnSpc>
                <a:spcPct val="93000"/>
              </a:lnSpc>
              <a:spcBef>
                <a:spcPts val="0"/>
              </a:spcBef>
              <a:spcAft>
                <a:spcPts val="0"/>
              </a:spcAft>
              <a:buSzPts val="1800"/>
              <a:buChar char="•"/>
              <a:defRPr/>
            </a:lvl1pPr>
            <a:lvl2pPr marL="914400" lvl="1" indent="-342900" algn="l">
              <a:lnSpc>
                <a:spcPct val="93000"/>
              </a:lnSpc>
              <a:spcBef>
                <a:spcPts val="950"/>
              </a:spcBef>
              <a:spcAft>
                <a:spcPts val="0"/>
              </a:spcAft>
              <a:buSzPts val="1800"/>
              <a:buChar char="–"/>
              <a:defRPr/>
            </a:lvl2pPr>
            <a:lvl3pPr marL="1371600" lvl="2" indent="-342900" algn="l">
              <a:lnSpc>
                <a:spcPct val="93000"/>
              </a:lnSpc>
              <a:spcBef>
                <a:spcPts val="763"/>
              </a:spcBef>
              <a:spcAft>
                <a:spcPts val="0"/>
              </a:spcAft>
              <a:buSzPts val="1800"/>
              <a:buChar char="•"/>
              <a:defRPr/>
            </a:lvl3pPr>
            <a:lvl4pPr marL="1828800" lvl="3" indent="-342900" algn="l">
              <a:lnSpc>
                <a:spcPct val="93000"/>
              </a:lnSpc>
              <a:spcBef>
                <a:spcPts val="563"/>
              </a:spcBef>
              <a:spcAft>
                <a:spcPts val="0"/>
              </a:spcAft>
              <a:buSzPts val="1800"/>
              <a:buChar char="–"/>
              <a:defRPr/>
            </a:lvl4pPr>
            <a:lvl5pPr marL="2286000" lvl="4" indent="-342900" algn="l">
              <a:lnSpc>
                <a:spcPct val="93000"/>
              </a:lnSpc>
              <a:spcBef>
                <a:spcPts val="375"/>
              </a:spcBef>
              <a:spcAft>
                <a:spcPts val="0"/>
              </a:spcAft>
              <a:buSzPts val="1800"/>
              <a:buChar char="»"/>
              <a:defRPr/>
            </a:lvl5pPr>
            <a:lvl6pPr marL="2743200" lvl="5" indent="-228600" algn="l">
              <a:lnSpc>
                <a:spcPct val="93000"/>
              </a:lnSpc>
              <a:spcBef>
                <a:spcPts val="188"/>
              </a:spcBef>
              <a:spcAft>
                <a:spcPts val="0"/>
              </a:spcAft>
              <a:buSzPts val="1400"/>
              <a:buNone/>
              <a:defRPr/>
            </a:lvl6pPr>
            <a:lvl7pPr marL="3200400" lvl="6" indent="-228600" algn="l">
              <a:lnSpc>
                <a:spcPct val="93000"/>
              </a:lnSpc>
              <a:spcBef>
                <a:spcPts val="188"/>
              </a:spcBef>
              <a:spcAft>
                <a:spcPts val="0"/>
              </a:spcAft>
              <a:buSzPts val="1400"/>
              <a:buNone/>
              <a:defRPr/>
            </a:lvl7pPr>
            <a:lvl8pPr marL="3657600" lvl="7" indent="-228600" algn="l">
              <a:lnSpc>
                <a:spcPct val="93000"/>
              </a:lnSpc>
              <a:spcBef>
                <a:spcPts val="188"/>
              </a:spcBef>
              <a:spcAft>
                <a:spcPts val="0"/>
              </a:spcAft>
              <a:buSzPts val="1400"/>
              <a:buNone/>
              <a:defRPr/>
            </a:lvl8pPr>
            <a:lvl9pPr marL="4114800" lvl="8" indent="-228600" algn="l">
              <a:lnSpc>
                <a:spcPct val="93000"/>
              </a:lnSpc>
              <a:spcBef>
                <a:spcPts val="188"/>
              </a:spcBef>
              <a:spcAft>
                <a:spcPts val="188"/>
              </a:spcAft>
              <a:buSzPts val="1400"/>
              <a:buNone/>
              <a:defRPr/>
            </a:lvl9pPr>
          </a:lstStyle>
          <a:p>
            <a:endParaRPr/>
          </a:p>
        </p:txBody>
      </p:sp>
      <p:sp>
        <p:nvSpPr>
          <p:cNvPr id="66" name="Google Shape;66;p12"/>
          <p:cNvSpPr txBox="1">
            <a:spLocks noGrp="1"/>
          </p:cNvSpPr>
          <p:nvPr>
            <p:ph type="dt" idx="10"/>
          </p:nvPr>
        </p:nvSpPr>
        <p:spPr>
          <a:xfrm>
            <a:off x="2160588" y="26696988"/>
            <a:ext cx="10079037" cy="1531937"/>
          </a:xfrm>
          <a:prstGeom prst="rect">
            <a:avLst/>
          </a:prstGeom>
          <a:noFill/>
          <a:ln>
            <a:noFill/>
          </a:ln>
        </p:spPr>
        <p:txBody>
          <a:bodyPr spcFirstLastPara="1" wrap="square" lIns="411475" tIns="205900" rIns="411475" bIns="205900" anchor="ctr" anchorCtr="0">
            <a:noAutofit/>
          </a:bodyPr>
          <a:lstStyle>
            <a:lvl1pPr lvl="0" algn="l">
              <a:lnSpc>
                <a:spcPct val="100000"/>
              </a:lnSpc>
              <a:spcBef>
                <a:spcPts val="0"/>
              </a:spcBef>
              <a:spcAft>
                <a:spcPts val="0"/>
              </a:spcAft>
              <a:buSzPts val="5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12"/>
          <p:cNvSpPr txBox="1">
            <a:spLocks noGrp="1"/>
          </p:cNvSpPr>
          <p:nvPr>
            <p:ph type="sldNum" idx="12"/>
          </p:nvPr>
        </p:nvSpPr>
        <p:spPr>
          <a:xfrm>
            <a:off x="30965775" y="26696988"/>
            <a:ext cx="10079038" cy="1531937"/>
          </a:xfrm>
          <a:prstGeom prst="rect">
            <a:avLst/>
          </a:prstGeom>
          <a:noFill/>
          <a:ln>
            <a:noFill/>
          </a:ln>
        </p:spPr>
        <p:txBody>
          <a:bodyPr spcFirstLastPara="1" wrap="square" lIns="411475" tIns="205900" rIns="411475" bIns="205900" anchor="ctr" anchorCtr="0">
            <a:noAutofit/>
          </a:bodyPr>
          <a:lstStyle>
            <a:lvl1pPr marL="0" marR="0" lvl="0" indent="0" algn="l">
              <a:spcBef>
                <a:spcPts val="0"/>
              </a:spcBef>
              <a:spcAft>
                <a:spcPts val="0"/>
              </a:spcAft>
              <a:buClr>
                <a:srgbClr val="000000"/>
              </a:buClr>
              <a:buSzPts val="5400"/>
              <a:buFont typeface="Times New Roman"/>
              <a:buNone/>
              <a:defRPr sz="5400" b="0" i="0" u="none" strike="noStrike" cap="none">
                <a:solidFill>
                  <a:srgbClr val="8B8B8B"/>
                </a:solidFill>
                <a:latin typeface="Calibri"/>
                <a:ea typeface="Calibri"/>
                <a:cs typeface="Calibri"/>
                <a:sym typeface="Calibri"/>
              </a:defRPr>
            </a:lvl1pPr>
            <a:lvl2pPr marL="0" marR="0" lvl="1" indent="0" algn="l">
              <a:spcBef>
                <a:spcPts val="0"/>
              </a:spcBef>
              <a:spcAft>
                <a:spcPts val="0"/>
              </a:spcAft>
              <a:buClr>
                <a:srgbClr val="000000"/>
              </a:buClr>
              <a:buSzPts val="5400"/>
              <a:buFont typeface="Times New Roman"/>
              <a:buNone/>
              <a:defRPr sz="5400" b="0" i="0" u="none" strike="noStrike" cap="none">
                <a:solidFill>
                  <a:srgbClr val="8B8B8B"/>
                </a:solidFill>
                <a:latin typeface="Calibri"/>
                <a:ea typeface="Calibri"/>
                <a:cs typeface="Calibri"/>
                <a:sym typeface="Calibri"/>
              </a:defRPr>
            </a:lvl2pPr>
            <a:lvl3pPr marL="0" marR="0" lvl="2" indent="0" algn="l">
              <a:spcBef>
                <a:spcPts val="0"/>
              </a:spcBef>
              <a:spcAft>
                <a:spcPts val="0"/>
              </a:spcAft>
              <a:buClr>
                <a:srgbClr val="000000"/>
              </a:buClr>
              <a:buSzPts val="5400"/>
              <a:buFont typeface="Times New Roman"/>
              <a:buNone/>
              <a:defRPr sz="5400" b="0" i="0" u="none" strike="noStrike" cap="none">
                <a:solidFill>
                  <a:srgbClr val="8B8B8B"/>
                </a:solidFill>
                <a:latin typeface="Calibri"/>
                <a:ea typeface="Calibri"/>
                <a:cs typeface="Calibri"/>
                <a:sym typeface="Calibri"/>
              </a:defRPr>
            </a:lvl3pPr>
            <a:lvl4pPr marL="0" marR="0" lvl="3" indent="0" algn="l">
              <a:spcBef>
                <a:spcPts val="0"/>
              </a:spcBef>
              <a:spcAft>
                <a:spcPts val="0"/>
              </a:spcAft>
              <a:buClr>
                <a:srgbClr val="000000"/>
              </a:buClr>
              <a:buSzPts val="5400"/>
              <a:buFont typeface="Times New Roman"/>
              <a:buNone/>
              <a:defRPr sz="5400" b="0" i="0" u="none" strike="noStrike" cap="none">
                <a:solidFill>
                  <a:srgbClr val="8B8B8B"/>
                </a:solidFill>
                <a:latin typeface="Calibri"/>
                <a:ea typeface="Calibri"/>
                <a:cs typeface="Calibri"/>
                <a:sym typeface="Calibri"/>
              </a:defRPr>
            </a:lvl4pPr>
            <a:lvl5pPr marL="0" marR="0" lvl="4" indent="0" algn="l">
              <a:spcBef>
                <a:spcPts val="0"/>
              </a:spcBef>
              <a:spcAft>
                <a:spcPts val="0"/>
              </a:spcAft>
              <a:buClr>
                <a:srgbClr val="000000"/>
              </a:buClr>
              <a:buSzPts val="5400"/>
              <a:buFont typeface="Times New Roman"/>
              <a:buNone/>
              <a:defRPr sz="5400" b="0" i="0" u="none" strike="noStrike" cap="none">
                <a:solidFill>
                  <a:srgbClr val="8B8B8B"/>
                </a:solidFill>
                <a:latin typeface="Calibri"/>
                <a:ea typeface="Calibri"/>
                <a:cs typeface="Calibri"/>
                <a:sym typeface="Calibri"/>
              </a:defRPr>
            </a:lvl5pPr>
            <a:lvl6pPr marL="0" marR="0" lvl="5" indent="0" algn="l">
              <a:spcBef>
                <a:spcPts val="0"/>
              </a:spcBef>
              <a:spcAft>
                <a:spcPts val="0"/>
              </a:spcAft>
              <a:buClr>
                <a:srgbClr val="000000"/>
              </a:buClr>
              <a:buSzPts val="5400"/>
              <a:buFont typeface="Times New Roman"/>
              <a:buNone/>
              <a:defRPr sz="5400" b="0" i="0" u="none" strike="noStrike" cap="none">
                <a:solidFill>
                  <a:srgbClr val="8B8B8B"/>
                </a:solidFill>
                <a:latin typeface="Calibri"/>
                <a:ea typeface="Calibri"/>
                <a:cs typeface="Calibri"/>
                <a:sym typeface="Calibri"/>
              </a:defRPr>
            </a:lvl6pPr>
            <a:lvl7pPr marL="0" marR="0" lvl="6" indent="0" algn="l">
              <a:spcBef>
                <a:spcPts val="0"/>
              </a:spcBef>
              <a:spcAft>
                <a:spcPts val="0"/>
              </a:spcAft>
              <a:buClr>
                <a:srgbClr val="000000"/>
              </a:buClr>
              <a:buSzPts val="5400"/>
              <a:buFont typeface="Times New Roman"/>
              <a:buNone/>
              <a:defRPr sz="5400" b="0" i="0" u="none" strike="noStrike" cap="none">
                <a:solidFill>
                  <a:srgbClr val="8B8B8B"/>
                </a:solidFill>
                <a:latin typeface="Calibri"/>
                <a:ea typeface="Calibri"/>
                <a:cs typeface="Calibri"/>
                <a:sym typeface="Calibri"/>
              </a:defRPr>
            </a:lvl7pPr>
            <a:lvl8pPr marL="0" marR="0" lvl="7" indent="0" algn="l">
              <a:spcBef>
                <a:spcPts val="0"/>
              </a:spcBef>
              <a:spcAft>
                <a:spcPts val="0"/>
              </a:spcAft>
              <a:buClr>
                <a:srgbClr val="000000"/>
              </a:buClr>
              <a:buSzPts val="5400"/>
              <a:buFont typeface="Times New Roman"/>
              <a:buNone/>
              <a:defRPr sz="5400" b="0" i="0" u="none" strike="noStrike" cap="none">
                <a:solidFill>
                  <a:srgbClr val="8B8B8B"/>
                </a:solidFill>
                <a:latin typeface="Calibri"/>
                <a:ea typeface="Calibri"/>
                <a:cs typeface="Calibri"/>
                <a:sym typeface="Calibri"/>
              </a:defRPr>
            </a:lvl8pPr>
            <a:lvl9pPr marL="0" marR="0" lvl="8" indent="0" algn="l">
              <a:spcBef>
                <a:spcPts val="0"/>
              </a:spcBef>
              <a:spcAft>
                <a:spcPts val="0"/>
              </a:spcAft>
              <a:buClr>
                <a:srgbClr val="000000"/>
              </a:buClr>
              <a:buSzPts val="5400"/>
              <a:buFont typeface="Times New Roman"/>
              <a:buNone/>
              <a:defRPr sz="5400" b="0" i="0" u="none" strike="noStrike" cap="none">
                <a:solidFill>
                  <a:srgbClr val="8B8B8B"/>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68"/>
        <p:cNvGrpSpPr/>
        <p:nvPr/>
      </p:nvGrpSpPr>
      <p:grpSpPr>
        <a:xfrm>
          <a:off x="0" y="0"/>
          <a:ext cx="0" cy="0"/>
          <a:chOff x="0" y="0"/>
          <a:chExt cx="0" cy="0"/>
        </a:xfrm>
      </p:grpSpPr>
      <p:sp>
        <p:nvSpPr>
          <p:cNvPr id="69" name="Google Shape;69;p13"/>
          <p:cNvSpPr txBox="1">
            <a:spLocks noGrp="1"/>
          </p:cNvSpPr>
          <p:nvPr>
            <p:ph type="title"/>
          </p:nvPr>
        </p:nvSpPr>
        <p:spPr>
          <a:xfrm rot="5400000">
            <a:off x="23897431" y="8581231"/>
            <a:ext cx="24574499" cy="9720263"/>
          </a:xfrm>
          <a:prstGeom prst="rect">
            <a:avLst/>
          </a:prstGeom>
          <a:noFill/>
          <a:ln>
            <a:noFill/>
          </a:ln>
        </p:spPr>
        <p:txBody>
          <a:bodyPr spcFirstLastPara="1" wrap="square" lIns="411475" tIns="205900" rIns="411475" bIns="205900" anchor="ctr" anchorCtr="0">
            <a:noAutofit/>
          </a:bodyPr>
          <a:lstStyle>
            <a:lvl1pPr lvl="0" algn="l">
              <a:lnSpc>
                <a:spcPct val="93000"/>
              </a:lnSpc>
              <a:spcBef>
                <a:spcPts val="0"/>
              </a:spcBef>
              <a:spcAft>
                <a:spcPts val="0"/>
              </a:spcAft>
              <a:buSzPts val="1400"/>
              <a:buNone/>
              <a:defRPr/>
            </a:lvl1pPr>
            <a:lvl2pPr lvl="1" algn="l">
              <a:lnSpc>
                <a:spcPct val="93000"/>
              </a:lnSpc>
              <a:spcBef>
                <a:spcPts val="0"/>
              </a:spcBef>
              <a:spcAft>
                <a:spcPts val="0"/>
              </a:spcAft>
              <a:buSzPts val="1400"/>
              <a:buNone/>
              <a:defRPr/>
            </a:lvl2pPr>
            <a:lvl3pPr lvl="2" algn="l">
              <a:lnSpc>
                <a:spcPct val="93000"/>
              </a:lnSpc>
              <a:spcBef>
                <a:spcPts val="0"/>
              </a:spcBef>
              <a:spcAft>
                <a:spcPts val="0"/>
              </a:spcAft>
              <a:buSzPts val="1400"/>
              <a:buNone/>
              <a:defRPr/>
            </a:lvl3pPr>
            <a:lvl4pPr lvl="3" algn="l">
              <a:lnSpc>
                <a:spcPct val="93000"/>
              </a:lnSpc>
              <a:spcBef>
                <a:spcPts val="0"/>
              </a:spcBef>
              <a:spcAft>
                <a:spcPts val="0"/>
              </a:spcAft>
              <a:buSzPts val="1400"/>
              <a:buNone/>
              <a:defRPr/>
            </a:lvl4pPr>
            <a:lvl5pPr lvl="4" algn="l">
              <a:lnSpc>
                <a:spcPct val="93000"/>
              </a:lnSpc>
              <a:spcBef>
                <a:spcPts val="0"/>
              </a:spcBef>
              <a:spcAft>
                <a:spcPts val="0"/>
              </a:spcAft>
              <a:buSzPts val="1400"/>
              <a:buNone/>
              <a:defRPr/>
            </a:lvl5pPr>
            <a:lvl6pPr lvl="5" algn="l">
              <a:lnSpc>
                <a:spcPct val="93000"/>
              </a:lnSpc>
              <a:spcBef>
                <a:spcPts val="0"/>
              </a:spcBef>
              <a:spcAft>
                <a:spcPts val="0"/>
              </a:spcAft>
              <a:buSzPts val="1400"/>
              <a:buNone/>
              <a:defRPr/>
            </a:lvl6pPr>
            <a:lvl7pPr lvl="6" algn="l">
              <a:lnSpc>
                <a:spcPct val="93000"/>
              </a:lnSpc>
              <a:spcBef>
                <a:spcPts val="0"/>
              </a:spcBef>
              <a:spcAft>
                <a:spcPts val="0"/>
              </a:spcAft>
              <a:buSzPts val="1400"/>
              <a:buNone/>
              <a:defRPr/>
            </a:lvl7pPr>
            <a:lvl8pPr lvl="7" algn="l">
              <a:lnSpc>
                <a:spcPct val="93000"/>
              </a:lnSpc>
              <a:spcBef>
                <a:spcPts val="0"/>
              </a:spcBef>
              <a:spcAft>
                <a:spcPts val="0"/>
              </a:spcAft>
              <a:buSzPts val="1400"/>
              <a:buNone/>
              <a:defRPr/>
            </a:lvl8pPr>
            <a:lvl9pPr lvl="8" algn="l">
              <a:lnSpc>
                <a:spcPct val="93000"/>
              </a:lnSpc>
              <a:spcBef>
                <a:spcPts val="0"/>
              </a:spcBef>
              <a:spcAft>
                <a:spcPts val="0"/>
              </a:spcAft>
              <a:buSzPts val="1400"/>
              <a:buNone/>
              <a:defRPr/>
            </a:lvl9pPr>
          </a:lstStyle>
          <a:p>
            <a:endParaRPr/>
          </a:p>
        </p:txBody>
      </p:sp>
      <p:sp>
        <p:nvSpPr>
          <p:cNvPr id="70" name="Google Shape;70;p13"/>
          <p:cNvSpPr txBox="1">
            <a:spLocks noGrp="1"/>
          </p:cNvSpPr>
          <p:nvPr>
            <p:ph type="body" idx="1"/>
          </p:nvPr>
        </p:nvSpPr>
        <p:spPr>
          <a:xfrm rot="5400000">
            <a:off x="4379119" y="-1064419"/>
            <a:ext cx="24574499" cy="29011562"/>
          </a:xfrm>
          <a:prstGeom prst="rect">
            <a:avLst/>
          </a:prstGeom>
          <a:noFill/>
          <a:ln>
            <a:noFill/>
          </a:ln>
        </p:spPr>
        <p:txBody>
          <a:bodyPr spcFirstLastPara="1" wrap="square" lIns="411475" tIns="205900" rIns="411475" bIns="205900" anchor="t" anchorCtr="0">
            <a:noAutofit/>
          </a:bodyPr>
          <a:lstStyle>
            <a:lvl1pPr marL="457200" lvl="0" indent="-342900" algn="l">
              <a:lnSpc>
                <a:spcPct val="93000"/>
              </a:lnSpc>
              <a:spcBef>
                <a:spcPts val="0"/>
              </a:spcBef>
              <a:spcAft>
                <a:spcPts val="0"/>
              </a:spcAft>
              <a:buSzPts val="1800"/>
              <a:buChar char="•"/>
              <a:defRPr/>
            </a:lvl1pPr>
            <a:lvl2pPr marL="914400" lvl="1" indent="-342900" algn="l">
              <a:lnSpc>
                <a:spcPct val="93000"/>
              </a:lnSpc>
              <a:spcBef>
                <a:spcPts val="950"/>
              </a:spcBef>
              <a:spcAft>
                <a:spcPts val="0"/>
              </a:spcAft>
              <a:buSzPts val="1800"/>
              <a:buChar char="–"/>
              <a:defRPr/>
            </a:lvl2pPr>
            <a:lvl3pPr marL="1371600" lvl="2" indent="-342900" algn="l">
              <a:lnSpc>
                <a:spcPct val="93000"/>
              </a:lnSpc>
              <a:spcBef>
                <a:spcPts val="763"/>
              </a:spcBef>
              <a:spcAft>
                <a:spcPts val="0"/>
              </a:spcAft>
              <a:buSzPts val="1800"/>
              <a:buChar char="•"/>
              <a:defRPr/>
            </a:lvl3pPr>
            <a:lvl4pPr marL="1828800" lvl="3" indent="-342900" algn="l">
              <a:lnSpc>
                <a:spcPct val="93000"/>
              </a:lnSpc>
              <a:spcBef>
                <a:spcPts val="563"/>
              </a:spcBef>
              <a:spcAft>
                <a:spcPts val="0"/>
              </a:spcAft>
              <a:buSzPts val="1800"/>
              <a:buChar char="–"/>
              <a:defRPr/>
            </a:lvl4pPr>
            <a:lvl5pPr marL="2286000" lvl="4" indent="-342900" algn="l">
              <a:lnSpc>
                <a:spcPct val="93000"/>
              </a:lnSpc>
              <a:spcBef>
                <a:spcPts val="375"/>
              </a:spcBef>
              <a:spcAft>
                <a:spcPts val="0"/>
              </a:spcAft>
              <a:buSzPts val="1800"/>
              <a:buChar char="»"/>
              <a:defRPr/>
            </a:lvl5pPr>
            <a:lvl6pPr marL="2743200" lvl="5" indent="-228600" algn="l">
              <a:lnSpc>
                <a:spcPct val="93000"/>
              </a:lnSpc>
              <a:spcBef>
                <a:spcPts val="188"/>
              </a:spcBef>
              <a:spcAft>
                <a:spcPts val="0"/>
              </a:spcAft>
              <a:buSzPts val="1400"/>
              <a:buNone/>
              <a:defRPr/>
            </a:lvl6pPr>
            <a:lvl7pPr marL="3200400" lvl="6" indent="-228600" algn="l">
              <a:lnSpc>
                <a:spcPct val="93000"/>
              </a:lnSpc>
              <a:spcBef>
                <a:spcPts val="188"/>
              </a:spcBef>
              <a:spcAft>
                <a:spcPts val="0"/>
              </a:spcAft>
              <a:buSzPts val="1400"/>
              <a:buNone/>
              <a:defRPr/>
            </a:lvl7pPr>
            <a:lvl8pPr marL="3657600" lvl="7" indent="-228600" algn="l">
              <a:lnSpc>
                <a:spcPct val="93000"/>
              </a:lnSpc>
              <a:spcBef>
                <a:spcPts val="188"/>
              </a:spcBef>
              <a:spcAft>
                <a:spcPts val="0"/>
              </a:spcAft>
              <a:buSzPts val="1400"/>
              <a:buNone/>
              <a:defRPr/>
            </a:lvl8pPr>
            <a:lvl9pPr marL="4114800" lvl="8" indent="-228600" algn="l">
              <a:lnSpc>
                <a:spcPct val="93000"/>
              </a:lnSpc>
              <a:spcBef>
                <a:spcPts val="188"/>
              </a:spcBef>
              <a:spcAft>
                <a:spcPts val="188"/>
              </a:spcAft>
              <a:buSzPts val="1400"/>
              <a:buNone/>
              <a:defRPr/>
            </a:lvl9pPr>
          </a:lstStyle>
          <a:p>
            <a:endParaRPr/>
          </a:p>
        </p:txBody>
      </p:sp>
      <p:sp>
        <p:nvSpPr>
          <p:cNvPr id="71" name="Google Shape;71;p13"/>
          <p:cNvSpPr txBox="1">
            <a:spLocks noGrp="1"/>
          </p:cNvSpPr>
          <p:nvPr>
            <p:ph type="dt" idx="10"/>
          </p:nvPr>
        </p:nvSpPr>
        <p:spPr>
          <a:xfrm>
            <a:off x="2160588" y="26696988"/>
            <a:ext cx="10079037" cy="1531937"/>
          </a:xfrm>
          <a:prstGeom prst="rect">
            <a:avLst/>
          </a:prstGeom>
          <a:noFill/>
          <a:ln>
            <a:noFill/>
          </a:ln>
        </p:spPr>
        <p:txBody>
          <a:bodyPr spcFirstLastPara="1" wrap="square" lIns="411475" tIns="205900" rIns="411475" bIns="205900" anchor="ctr" anchorCtr="0">
            <a:noAutofit/>
          </a:bodyPr>
          <a:lstStyle>
            <a:lvl1pPr lvl="0" algn="l">
              <a:lnSpc>
                <a:spcPct val="100000"/>
              </a:lnSpc>
              <a:spcBef>
                <a:spcPts val="0"/>
              </a:spcBef>
              <a:spcAft>
                <a:spcPts val="0"/>
              </a:spcAft>
              <a:buSzPts val="5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13"/>
          <p:cNvSpPr txBox="1">
            <a:spLocks noGrp="1"/>
          </p:cNvSpPr>
          <p:nvPr>
            <p:ph type="sldNum" idx="12"/>
          </p:nvPr>
        </p:nvSpPr>
        <p:spPr>
          <a:xfrm>
            <a:off x="30965775" y="26696988"/>
            <a:ext cx="10079038" cy="1531937"/>
          </a:xfrm>
          <a:prstGeom prst="rect">
            <a:avLst/>
          </a:prstGeom>
          <a:noFill/>
          <a:ln>
            <a:noFill/>
          </a:ln>
        </p:spPr>
        <p:txBody>
          <a:bodyPr spcFirstLastPara="1" wrap="square" lIns="411475" tIns="205900" rIns="411475" bIns="205900" anchor="ctr" anchorCtr="0">
            <a:noAutofit/>
          </a:bodyPr>
          <a:lstStyle>
            <a:lvl1pPr marL="0" marR="0" lvl="0" indent="0" algn="l">
              <a:spcBef>
                <a:spcPts val="0"/>
              </a:spcBef>
              <a:spcAft>
                <a:spcPts val="0"/>
              </a:spcAft>
              <a:buClr>
                <a:srgbClr val="000000"/>
              </a:buClr>
              <a:buSzPts val="5400"/>
              <a:buFont typeface="Times New Roman"/>
              <a:buNone/>
              <a:defRPr sz="5400" b="0" i="0" u="none" strike="noStrike" cap="none">
                <a:solidFill>
                  <a:srgbClr val="8B8B8B"/>
                </a:solidFill>
                <a:latin typeface="Calibri"/>
                <a:ea typeface="Calibri"/>
                <a:cs typeface="Calibri"/>
                <a:sym typeface="Calibri"/>
              </a:defRPr>
            </a:lvl1pPr>
            <a:lvl2pPr marL="0" marR="0" lvl="1" indent="0" algn="l">
              <a:spcBef>
                <a:spcPts val="0"/>
              </a:spcBef>
              <a:spcAft>
                <a:spcPts val="0"/>
              </a:spcAft>
              <a:buClr>
                <a:srgbClr val="000000"/>
              </a:buClr>
              <a:buSzPts val="5400"/>
              <a:buFont typeface="Times New Roman"/>
              <a:buNone/>
              <a:defRPr sz="5400" b="0" i="0" u="none" strike="noStrike" cap="none">
                <a:solidFill>
                  <a:srgbClr val="8B8B8B"/>
                </a:solidFill>
                <a:latin typeface="Calibri"/>
                <a:ea typeface="Calibri"/>
                <a:cs typeface="Calibri"/>
                <a:sym typeface="Calibri"/>
              </a:defRPr>
            </a:lvl2pPr>
            <a:lvl3pPr marL="0" marR="0" lvl="2" indent="0" algn="l">
              <a:spcBef>
                <a:spcPts val="0"/>
              </a:spcBef>
              <a:spcAft>
                <a:spcPts val="0"/>
              </a:spcAft>
              <a:buClr>
                <a:srgbClr val="000000"/>
              </a:buClr>
              <a:buSzPts val="5400"/>
              <a:buFont typeface="Times New Roman"/>
              <a:buNone/>
              <a:defRPr sz="5400" b="0" i="0" u="none" strike="noStrike" cap="none">
                <a:solidFill>
                  <a:srgbClr val="8B8B8B"/>
                </a:solidFill>
                <a:latin typeface="Calibri"/>
                <a:ea typeface="Calibri"/>
                <a:cs typeface="Calibri"/>
                <a:sym typeface="Calibri"/>
              </a:defRPr>
            </a:lvl3pPr>
            <a:lvl4pPr marL="0" marR="0" lvl="3" indent="0" algn="l">
              <a:spcBef>
                <a:spcPts val="0"/>
              </a:spcBef>
              <a:spcAft>
                <a:spcPts val="0"/>
              </a:spcAft>
              <a:buClr>
                <a:srgbClr val="000000"/>
              </a:buClr>
              <a:buSzPts val="5400"/>
              <a:buFont typeface="Times New Roman"/>
              <a:buNone/>
              <a:defRPr sz="5400" b="0" i="0" u="none" strike="noStrike" cap="none">
                <a:solidFill>
                  <a:srgbClr val="8B8B8B"/>
                </a:solidFill>
                <a:latin typeface="Calibri"/>
                <a:ea typeface="Calibri"/>
                <a:cs typeface="Calibri"/>
                <a:sym typeface="Calibri"/>
              </a:defRPr>
            </a:lvl4pPr>
            <a:lvl5pPr marL="0" marR="0" lvl="4" indent="0" algn="l">
              <a:spcBef>
                <a:spcPts val="0"/>
              </a:spcBef>
              <a:spcAft>
                <a:spcPts val="0"/>
              </a:spcAft>
              <a:buClr>
                <a:srgbClr val="000000"/>
              </a:buClr>
              <a:buSzPts val="5400"/>
              <a:buFont typeface="Times New Roman"/>
              <a:buNone/>
              <a:defRPr sz="5400" b="0" i="0" u="none" strike="noStrike" cap="none">
                <a:solidFill>
                  <a:srgbClr val="8B8B8B"/>
                </a:solidFill>
                <a:latin typeface="Calibri"/>
                <a:ea typeface="Calibri"/>
                <a:cs typeface="Calibri"/>
                <a:sym typeface="Calibri"/>
              </a:defRPr>
            </a:lvl5pPr>
            <a:lvl6pPr marL="0" marR="0" lvl="5" indent="0" algn="l">
              <a:spcBef>
                <a:spcPts val="0"/>
              </a:spcBef>
              <a:spcAft>
                <a:spcPts val="0"/>
              </a:spcAft>
              <a:buClr>
                <a:srgbClr val="000000"/>
              </a:buClr>
              <a:buSzPts val="5400"/>
              <a:buFont typeface="Times New Roman"/>
              <a:buNone/>
              <a:defRPr sz="5400" b="0" i="0" u="none" strike="noStrike" cap="none">
                <a:solidFill>
                  <a:srgbClr val="8B8B8B"/>
                </a:solidFill>
                <a:latin typeface="Calibri"/>
                <a:ea typeface="Calibri"/>
                <a:cs typeface="Calibri"/>
                <a:sym typeface="Calibri"/>
              </a:defRPr>
            </a:lvl6pPr>
            <a:lvl7pPr marL="0" marR="0" lvl="6" indent="0" algn="l">
              <a:spcBef>
                <a:spcPts val="0"/>
              </a:spcBef>
              <a:spcAft>
                <a:spcPts val="0"/>
              </a:spcAft>
              <a:buClr>
                <a:srgbClr val="000000"/>
              </a:buClr>
              <a:buSzPts val="5400"/>
              <a:buFont typeface="Times New Roman"/>
              <a:buNone/>
              <a:defRPr sz="5400" b="0" i="0" u="none" strike="noStrike" cap="none">
                <a:solidFill>
                  <a:srgbClr val="8B8B8B"/>
                </a:solidFill>
                <a:latin typeface="Calibri"/>
                <a:ea typeface="Calibri"/>
                <a:cs typeface="Calibri"/>
                <a:sym typeface="Calibri"/>
              </a:defRPr>
            </a:lvl7pPr>
            <a:lvl8pPr marL="0" marR="0" lvl="7" indent="0" algn="l">
              <a:spcBef>
                <a:spcPts val="0"/>
              </a:spcBef>
              <a:spcAft>
                <a:spcPts val="0"/>
              </a:spcAft>
              <a:buClr>
                <a:srgbClr val="000000"/>
              </a:buClr>
              <a:buSzPts val="5400"/>
              <a:buFont typeface="Times New Roman"/>
              <a:buNone/>
              <a:defRPr sz="5400" b="0" i="0" u="none" strike="noStrike" cap="none">
                <a:solidFill>
                  <a:srgbClr val="8B8B8B"/>
                </a:solidFill>
                <a:latin typeface="Calibri"/>
                <a:ea typeface="Calibri"/>
                <a:cs typeface="Calibri"/>
                <a:sym typeface="Calibri"/>
              </a:defRPr>
            </a:lvl8pPr>
            <a:lvl9pPr marL="0" marR="0" lvl="8" indent="0" algn="l">
              <a:spcBef>
                <a:spcPts val="0"/>
              </a:spcBef>
              <a:spcAft>
                <a:spcPts val="0"/>
              </a:spcAft>
              <a:buClr>
                <a:srgbClr val="000000"/>
              </a:buClr>
              <a:buSzPts val="5400"/>
              <a:buFont typeface="Times New Roman"/>
              <a:buNone/>
              <a:defRPr sz="5400" b="0" i="0" u="none" strike="noStrike" cap="none">
                <a:solidFill>
                  <a:srgbClr val="8B8B8B"/>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8"/>
        <p:cNvGrpSpPr/>
        <p:nvPr/>
      </p:nvGrpSpPr>
      <p:grpSpPr>
        <a:xfrm>
          <a:off x="0" y="0"/>
          <a:ext cx="0" cy="0"/>
          <a:chOff x="0" y="0"/>
          <a:chExt cx="0" cy="0"/>
        </a:xfrm>
      </p:grpSpPr>
      <p:sp>
        <p:nvSpPr>
          <p:cNvPr id="19" name="Google Shape;19;p4"/>
          <p:cNvSpPr txBox="1">
            <a:spLocks noGrp="1"/>
          </p:cNvSpPr>
          <p:nvPr>
            <p:ph type="ctrTitle"/>
          </p:nvPr>
        </p:nvSpPr>
        <p:spPr>
          <a:xfrm>
            <a:off x="3240088" y="8947150"/>
            <a:ext cx="36726811" cy="6175375"/>
          </a:xfrm>
          <a:prstGeom prst="rect">
            <a:avLst/>
          </a:prstGeom>
          <a:noFill/>
          <a:ln>
            <a:noFill/>
          </a:ln>
        </p:spPr>
        <p:txBody>
          <a:bodyPr spcFirstLastPara="1" wrap="square" lIns="411475" tIns="205900" rIns="411475" bIns="205900" anchor="ctr" anchorCtr="0">
            <a:noAutofit/>
          </a:bodyPr>
          <a:lstStyle>
            <a:lvl1pPr lvl="0" algn="l">
              <a:lnSpc>
                <a:spcPct val="93000"/>
              </a:lnSpc>
              <a:spcBef>
                <a:spcPts val="0"/>
              </a:spcBef>
              <a:spcAft>
                <a:spcPts val="0"/>
              </a:spcAft>
              <a:buSzPts val="1400"/>
              <a:buNone/>
              <a:defRPr/>
            </a:lvl1pPr>
            <a:lvl2pPr lvl="1" algn="l">
              <a:lnSpc>
                <a:spcPct val="93000"/>
              </a:lnSpc>
              <a:spcBef>
                <a:spcPts val="0"/>
              </a:spcBef>
              <a:spcAft>
                <a:spcPts val="0"/>
              </a:spcAft>
              <a:buSzPts val="1400"/>
              <a:buNone/>
              <a:defRPr/>
            </a:lvl2pPr>
            <a:lvl3pPr lvl="2" algn="l">
              <a:lnSpc>
                <a:spcPct val="93000"/>
              </a:lnSpc>
              <a:spcBef>
                <a:spcPts val="0"/>
              </a:spcBef>
              <a:spcAft>
                <a:spcPts val="0"/>
              </a:spcAft>
              <a:buSzPts val="1400"/>
              <a:buNone/>
              <a:defRPr/>
            </a:lvl3pPr>
            <a:lvl4pPr lvl="3" algn="l">
              <a:lnSpc>
                <a:spcPct val="93000"/>
              </a:lnSpc>
              <a:spcBef>
                <a:spcPts val="0"/>
              </a:spcBef>
              <a:spcAft>
                <a:spcPts val="0"/>
              </a:spcAft>
              <a:buSzPts val="1400"/>
              <a:buNone/>
              <a:defRPr/>
            </a:lvl4pPr>
            <a:lvl5pPr lvl="4" algn="l">
              <a:lnSpc>
                <a:spcPct val="93000"/>
              </a:lnSpc>
              <a:spcBef>
                <a:spcPts val="0"/>
              </a:spcBef>
              <a:spcAft>
                <a:spcPts val="0"/>
              </a:spcAft>
              <a:buSzPts val="1400"/>
              <a:buNone/>
              <a:defRPr/>
            </a:lvl5pPr>
            <a:lvl6pPr lvl="5" algn="l">
              <a:lnSpc>
                <a:spcPct val="93000"/>
              </a:lnSpc>
              <a:spcBef>
                <a:spcPts val="0"/>
              </a:spcBef>
              <a:spcAft>
                <a:spcPts val="0"/>
              </a:spcAft>
              <a:buSzPts val="1400"/>
              <a:buNone/>
              <a:defRPr/>
            </a:lvl6pPr>
            <a:lvl7pPr lvl="6" algn="l">
              <a:lnSpc>
                <a:spcPct val="93000"/>
              </a:lnSpc>
              <a:spcBef>
                <a:spcPts val="0"/>
              </a:spcBef>
              <a:spcAft>
                <a:spcPts val="0"/>
              </a:spcAft>
              <a:buSzPts val="1400"/>
              <a:buNone/>
              <a:defRPr/>
            </a:lvl7pPr>
            <a:lvl8pPr lvl="7" algn="l">
              <a:lnSpc>
                <a:spcPct val="93000"/>
              </a:lnSpc>
              <a:spcBef>
                <a:spcPts val="0"/>
              </a:spcBef>
              <a:spcAft>
                <a:spcPts val="0"/>
              </a:spcAft>
              <a:buSzPts val="1400"/>
              <a:buNone/>
              <a:defRPr/>
            </a:lvl8pPr>
            <a:lvl9pPr lvl="8" algn="l">
              <a:lnSpc>
                <a:spcPct val="93000"/>
              </a:lnSpc>
              <a:spcBef>
                <a:spcPts val="0"/>
              </a:spcBef>
              <a:spcAft>
                <a:spcPts val="0"/>
              </a:spcAft>
              <a:buSzPts val="1400"/>
              <a:buNone/>
              <a:defRPr/>
            </a:lvl9pPr>
          </a:lstStyle>
          <a:p>
            <a:endParaRPr/>
          </a:p>
        </p:txBody>
      </p:sp>
      <p:sp>
        <p:nvSpPr>
          <p:cNvPr id="20" name="Google Shape;20;p4"/>
          <p:cNvSpPr txBox="1">
            <a:spLocks noGrp="1"/>
          </p:cNvSpPr>
          <p:nvPr>
            <p:ph type="subTitle" idx="1"/>
          </p:nvPr>
        </p:nvSpPr>
        <p:spPr>
          <a:xfrm>
            <a:off x="6481763" y="16322675"/>
            <a:ext cx="30243462" cy="7359650"/>
          </a:xfrm>
          <a:prstGeom prst="rect">
            <a:avLst/>
          </a:prstGeom>
          <a:noFill/>
          <a:ln>
            <a:noFill/>
          </a:ln>
        </p:spPr>
        <p:txBody>
          <a:bodyPr spcFirstLastPara="1" wrap="square" lIns="411475" tIns="205900" rIns="411475" bIns="205900" anchor="t" anchorCtr="0">
            <a:noAutofit/>
          </a:bodyPr>
          <a:lstStyle>
            <a:lvl1pPr lvl="0" algn="ctr">
              <a:lnSpc>
                <a:spcPct val="93000"/>
              </a:lnSpc>
              <a:spcBef>
                <a:spcPts val="0"/>
              </a:spcBef>
              <a:spcAft>
                <a:spcPts val="0"/>
              </a:spcAft>
              <a:buSzPts val="9600"/>
              <a:buNone/>
              <a:defRPr/>
            </a:lvl1pPr>
            <a:lvl2pPr lvl="1" algn="ctr">
              <a:lnSpc>
                <a:spcPct val="93000"/>
              </a:lnSpc>
              <a:spcBef>
                <a:spcPts val="950"/>
              </a:spcBef>
              <a:spcAft>
                <a:spcPts val="0"/>
              </a:spcAft>
              <a:buSzPts val="7200"/>
              <a:buNone/>
              <a:defRPr/>
            </a:lvl2pPr>
            <a:lvl3pPr lvl="2" algn="ctr">
              <a:lnSpc>
                <a:spcPct val="93000"/>
              </a:lnSpc>
              <a:spcBef>
                <a:spcPts val="763"/>
              </a:spcBef>
              <a:spcAft>
                <a:spcPts val="0"/>
              </a:spcAft>
              <a:buSzPts val="6000"/>
              <a:buNone/>
              <a:defRPr/>
            </a:lvl3pPr>
            <a:lvl4pPr lvl="3" algn="ctr">
              <a:lnSpc>
                <a:spcPct val="93000"/>
              </a:lnSpc>
              <a:spcBef>
                <a:spcPts val="563"/>
              </a:spcBef>
              <a:spcAft>
                <a:spcPts val="0"/>
              </a:spcAft>
              <a:buSzPts val="6000"/>
              <a:buNone/>
              <a:defRPr/>
            </a:lvl4pPr>
            <a:lvl5pPr lvl="4" algn="ctr">
              <a:lnSpc>
                <a:spcPct val="93000"/>
              </a:lnSpc>
              <a:spcBef>
                <a:spcPts val="375"/>
              </a:spcBef>
              <a:spcAft>
                <a:spcPts val="0"/>
              </a:spcAft>
              <a:buSzPts val="1300"/>
              <a:buNone/>
              <a:defRPr/>
            </a:lvl5pPr>
            <a:lvl6pPr lvl="5" algn="ctr">
              <a:lnSpc>
                <a:spcPct val="93000"/>
              </a:lnSpc>
              <a:spcBef>
                <a:spcPts val="188"/>
              </a:spcBef>
              <a:spcAft>
                <a:spcPts val="0"/>
              </a:spcAft>
              <a:buSzPts val="1300"/>
              <a:buNone/>
              <a:defRPr/>
            </a:lvl6pPr>
            <a:lvl7pPr lvl="6" algn="ctr">
              <a:lnSpc>
                <a:spcPct val="93000"/>
              </a:lnSpc>
              <a:spcBef>
                <a:spcPts val="188"/>
              </a:spcBef>
              <a:spcAft>
                <a:spcPts val="0"/>
              </a:spcAft>
              <a:buSzPts val="1300"/>
              <a:buNone/>
              <a:defRPr/>
            </a:lvl7pPr>
            <a:lvl8pPr lvl="7" algn="ctr">
              <a:lnSpc>
                <a:spcPct val="93000"/>
              </a:lnSpc>
              <a:spcBef>
                <a:spcPts val="188"/>
              </a:spcBef>
              <a:spcAft>
                <a:spcPts val="0"/>
              </a:spcAft>
              <a:buSzPts val="1300"/>
              <a:buNone/>
              <a:defRPr/>
            </a:lvl8pPr>
            <a:lvl9pPr lvl="8" algn="ctr">
              <a:lnSpc>
                <a:spcPct val="93000"/>
              </a:lnSpc>
              <a:spcBef>
                <a:spcPts val="188"/>
              </a:spcBef>
              <a:spcAft>
                <a:spcPts val="188"/>
              </a:spcAft>
              <a:buSzPts val="1300"/>
              <a:buNone/>
              <a:defRPr/>
            </a:lvl9pPr>
          </a:lstStyle>
          <a:p>
            <a:endParaRPr/>
          </a:p>
        </p:txBody>
      </p:sp>
      <p:sp>
        <p:nvSpPr>
          <p:cNvPr id="21" name="Google Shape;21;p4"/>
          <p:cNvSpPr txBox="1">
            <a:spLocks noGrp="1"/>
          </p:cNvSpPr>
          <p:nvPr>
            <p:ph type="dt" idx="10"/>
          </p:nvPr>
        </p:nvSpPr>
        <p:spPr>
          <a:xfrm>
            <a:off x="2160588" y="26696988"/>
            <a:ext cx="10079037" cy="1531937"/>
          </a:xfrm>
          <a:prstGeom prst="rect">
            <a:avLst/>
          </a:prstGeom>
          <a:noFill/>
          <a:ln>
            <a:noFill/>
          </a:ln>
        </p:spPr>
        <p:txBody>
          <a:bodyPr spcFirstLastPara="1" wrap="square" lIns="411475" tIns="205900" rIns="411475" bIns="205900" anchor="ctr" anchorCtr="0">
            <a:noAutofit/>
          </a:bodyPr>
          <a:lstStyle>
            <a:lvl1pPr lvl="0" algn="l">
              <a:lnSpc>
                <a:spcPct val="100000"/>
              </a:lnSpc>
              <a:spcBef>
                <a:spcPts val="0"/>
              </a:spcBef>
              <a:spcAft>
                <a:spcPts val="0"/>
              </a:spcAft>
              <a:buSzPts val="5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 name="Google Shape;22;p4"/>
          <p:cNvSpPr txBox="1">
            <a:spLocks noGrp="1"/>
          </p:cNvSpPr>
          <p:nvPr>
            <p:ph type="sldNum" idx="12"/>
          </p:nvPr>
        </p:nvSpPr>
        <p:spPr>
          <a:xfrm>
            <a:off x="30965775" y="26696988"/>
            <a:ext cx="10079038" cy="1531937"/>
          </a:xfrm>
          <a:prstGeom prst="rect">
            <a:avLst/>
          </a:prstGeom>
          <a:noFill/>
          <a:ln>
            <a:noFill/>
          </a:ln>
        </p:spPr>
        <p:txBody>
          <a:bodyPr spcFirstLastPara="1" wrap="square" lIns="411475" tIns="205900" rIns="411475" bIns="205900" anchor="ctr" anchorCtr="0">
            <a:noAutofit/>
          </a:bodyPr>
          <a:lstStyle>
            <a:lvl1pPr marL="0" marR="0" lvl="0" indent="0" algn="l">
              <a:spcBef>
                <a:spcPts val="0"/>
              </a:spcBef>
              <a:spcAft>
                <a:spcPts val="0"/>
              </a:spcAft>
              <a:buClr>
                <a:srgbClr val="000000"/>
              </a:buClr>
              <a:buSzPts val="5400"/>
              <a:buFont typeface="Times New Roman"/>
              <a:buNone/>
              <a:defRPr sz="5400" b="0" i="0" u="none" strike="noStrike" cap="none">
                <a:solidFill>
                  <a:srgbClr val="8B8B8B"/>
                </a:solidFill>
                <a:latin typeface="Calibri"/>
                <a:ea typeface="Calibri"/>
                <a:cs typeface="Calibri"/>
                <a:sym typeface="Calibri"/>
              </a:defRPr>
            </a:lvl1pPr>
            <a:lvl2pPr marL="0" marR="0" lvl="1" indent="0" algn="l">
              <a:spcBef>
                <a:spcPts val="0"/>
              </a:spcBef>
              <a:spcAft>
                <a:spcPts val="0"/>
              </a:spcAft>
              <a:buClr>
                <a:srgbClr val="000000"/>
              </a:buClr>
              <a:buSzPts val="5400"/>
              <a:buFont typeface="Times New Roman"/>
              <a:buNone/>
              <a:defRPr sz="5400" b="0" i="0" u="none" strike="noStrike" cap="none">
                <a:solidFill>
                  <a:srgbClr val="8B8B8B"/>
                </a:solidFill>
                <a:latin typeface="Calibri"/>
                <a:ea typeface="Calibri"/>
                <a:cs typeface="Calibri"/>
                <a:sym typeface="Calibri"/>
              </a:defRPr>
            </a:lvl2pPr>
            <a:lvl3pPr marL="0" marR="0" lvl="2" indent="0" algn="l">
              <a:spcBef>
                <a:spcPts val="0"/>
              </a:spcBef>
              <a:spcAft>
                <a:spcPts val="0"/>
              </a:spcAft>
              <a:buClr>
                <a:srgbClr val="000000"/>
              </a:buClr>
              <a:buSzPts val="5400"/>
              <a:buFont typeface="Times New Roman"/>
              <a:buNone/>
              <a:defRPr sz="5400" b="0" i="0" u="none" strike="noStrike" cap="none">
                <a:solidFill>
                  <a:srgbClr val="8B8B8B"/>
                </a:solidFill>
                <a:latin typeface="Calibri"/>
                <a:ea typeface="Calibri"/>
                <a:cs typeface="Calibri"/>
                <a:sym typeface="Calibri"/>
              </a:defRPr>
            </a:lvl3pPr>
            <a:lvl4pPr marL="0" marR="0" lvl="3" indent="0" algn="l">
              <a:spcBef>
                <a:spcPts val="0"/>
              </a:spcBef>
              <a:spcAft>
                <a:spcPts val="0"/>
              </a:spcAft>
              <a:buClr>
                <a:srgbClr val="000000"/>
              </a:buClr>
              <a:buSzPts val="5400"/>
              <a:buFont typeface="Times New Roman"/>
              <a:buNone/>
              <a:defRPr sz="5400" b="0" i="0" u="none" strike="noStrike" cap="none">
                <a:solidFill>
                  <a:srgbClr val="8B8B8B"/>
                </a:solidFill>
                <a:latin typeface="Calibri"/>
                <a:ea typeface="Calibri"/>
                <a:cs typeface="Calibri"/>
                <a:sym typeface="Calibri"/>
              </a:defRPr>
            </a:lvl4pPr>
            <a:lvl5pPr marL="0" marR="0" lvl="4" indent="0" algn="l">
              <a:spcBef>
                <a:spcPts val="0"/>
              </a:spcBef>
              <a:spcAft>
                <a:spcPts val="0"/>
              </a:spcAft>
              <a:buClr>
                <a:srgbClr val="000000"/>
              </a:buClr>
              <a:buSzPts val="5400"/>
              <a:buFont typeface="Times New Roman"/>
              <a:buNone/>
              <a:defRPr sz="5400" b="0" i="0" u="none" strike="noStrike" cap="none">
                <a:solidFill>
                  <a:srgbClr val="8B8B8B"/>
                </a:solidFill>
                <a:latin typeface="Calibri"/>
                <a:ea typeface="Calibri"/>
                <a:cs typeface="Calibri"/>
                <a:sym typeface="Calibri"/>
              </a:defRPr>
            </a:lvl5pPr>
            <a:lvl6pPr marL="0" marR="0" lvl="5" indent="0" algn="l">
              <a:spcBef>
                <a:spcPts val="0"/>
              </a:spcBef>
              <a:spcAft>
                <a:spcPts val="0"/>
              </a:spcAft>
              <a:buClr>
                <a:srgbClr val="000000"/>
              </a:buClr>
              <a:buSzPts val="5400"/>
              <a:buFont typeface="Times New Roman"/>
              <a:buNone/>
              <a:defRPr sz="5400" b="0" i="0" u="none" strike="noStrike" cap="none">
                <a:solidFill>
                  <a:srgbClr val="8B8B8B"/>
                </a:solidFill>
                <a:latin typeface="Calibri"/>
                <a:ea typeface="Calibri"/>
                <a:cs typeface="Calibri"/>
                <a:sym typeface="Calibri"/>
              </a:defRPr>
            </a:lvl6pPr>
            <a:lvl7pPr marL="0" marR="0" lvl="6" indent="0" algn="l">
              <a:spcBef>
                <a:spcPts val="0"/>
              </a:spcBef>
              <a:spcAft>
                <a:spcPts val="0"/>
              </a:spcAft>
              <a:buClr>
                <a:srgbClr val="000000"/>
              </a:buClr>
              <a:buSzPts val="5400"/>
              <a:buFont typeface="Times New Roman"/>
              <a:buNone/>
              <a:defRPr sz="5400" b="0" i="0" u="none" strike="noStrike" cap="none">
                <a:solidFill>
                  <a:srgbClr val="8B8B8B"/>
                </a:solidFill>
                <a:latin typeface="Calibri"/>
                <a:ea typeface="Calibri"/>
                <a:cs typeface="Calibri"/>
                <a:sym typeface="Calibri"/>
              </a:defRPr>
            </a:lvl7pPr>
            <a:lvl8pPr marL="0" marR="0" lvl="7" indent="0" algn="l">
              <a:spcBef>
                <a:spcPts val="0"/>
              </a:spcBef>
              <a:spcAft>
                <a:spcPts val="0"/>
              </a:spcAft>
              <a:buClr>
                <a:srgbClr val="000000"/>
              </a:buClr>
              <a:buSzPts val="5400"/>
              <a:buFont typeface="Times New Roman"/>
              <a:buNone/>
              <a:defRPr sz="5400" b="0" i="0" u="none" strike="noStrike" cap="none">
                <a:solidFill>
                  <a:srgbClr val="8B8B8B"/>
                </a:solidFill>
                <a:latin typeface="Calibri"/>
                <a:ea typeface="Calibri"/>
                <a:cs typeface="Calibri"/>
                <a:sym typeface="Calibri"/>
              </a:defRPr>
            </a:lvl8pPr>
            <a:lvl9pPr marL="0" marR="0" lvl="8" indent="0" algn="l">
              <a:spcBef>
                <a:spcPts val="0"/>
              </a:spcBef>
              <a:spcAft>
                <a:spcPts val="0"/>
              </a:spcAft>
              <a:buClr>
                <a:srgbClr val="000000"/>
              </a:buClr>
              <a:buSzPts val="5400"/>
              <a:buFont typeface="Times New Roman"/>
              <a:buNone/>
              <a:defRPr sz="5400" b="0" i="0" u="none" strike="noStrike" cap="none">
                <a:solidFill>
                  <a:srgbClr val="8B8B8B"/>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3"/>
        <p:cNvGrpSpPr/>
        <p:nvPr/>
      </p:nvGrpSpPr>
      <p:grpSpPr>
        <a:xfrm>
          <a:off x="0" y="0"/>
          <a:ext cx="0" cy="0"/>
          <a:chOff x="0" y="0"/>
          <a:chExt cx="0" cy="0"/>
        </a:xfrm>
      </p:grpSpPr>
      <p:sp>
        <p:nvSpPr>
          <p:cNvPr id="24" name="Google Shape;24;p5"/>
          <p:cNvSpPr txBox="1">
            <a:spLocks noGrp="1"/>
          </p:cNvSpPr>
          <p:nvPr>
            <p:ph type="title"/>
          </p:nvPr>
        </p:nvSpPr>
        <p:spPr>
          <a:xfrm>
            <a:off x="2160588" y="1154113"/>
            <a:ext cx="38884226" cy="4799012"/>
          </a:xfrm>
          <a:prstGeom prst="rect">
            <a:avLst/>
          </a:prstGeom>
          <a:noFill/>
          <a:ln>
            <a:noFill/>
          </a:ln>
        </p:spPr>
        <p:txBody>
          <a:bodyPr spcFirstLastPara="1" wrap="square" lIns="411475" tIns="205900" rIns="411475" bIns="205900" anchor="ctr" anchorCtr="0">
            <a:noAutofit/>
          </a:bodyPr>
          <a:lstStyle>
            <a:lvl1pPr lvl="0" algn="l">
              <a:lnSpc>
                <a:spcPct val="93000"/>
              </a:lnSpc>
              <a:spcBef>
                <a:spcPts val="0"/>
              </a:spcBef>
              <a:spcAft>
                <a:spcPts val="0"/>
              </a:spcAft>
              <a:buSzPts val="1400"/>
              <a:buNone/>
              <a:defRPr/>
            </a:lvl1pPr>
            <a:lvl2pPr lvl="1" algn="l">
              <a:lnSpc>
                <a:spcPct val="93000"/>
              </a:lnSpc>
              <a:spcBef>
                <a:spcPts val="0"/>
              </a:spcBef>
              <a:spcAft>
                <a:spcPts val="0"/>
              </a:spcAft>
              <a:buSzPts val="1400"/>
              <a:buNone/>
              <a:defRPr/>
            </a:lvl2pPr>
            <a:lvl3pPr lvl="2" algn="l">
              <a:lnSpc>
                <a:spcPct val="93000"/>
              </a:lnSpc>
              <a:spcBef>
                <a:spcPts val="0"/>
              </a:spcBef>
              <a:spcAft>
                <a:spcPts val="0"/>
              </a:spcAft>
              <a:buSzPts val="1400"/>
              <a:buNone/>
              <a:defRPr/>
            </a:lvl3pPr>
            <a:lvl4pPr lvl="3" algn="l">
              <a:lnSpc>
                <a:spcPct val="93000"/>
              </a:lnSpc>
              <a:spcBef>
                <a:spcPts val="0"/>
              </a:spcBef>
              <a:spcAft>
                <a:spcPts val="0"/>
              </a:spcAft>
              <a:buSzPts val="1400"/>
              <a:buNone/>
              <a:defRPr/>
            </a:lvl4pPr>
            <a:lvl5pPr lvl="4" algn="l">
              <a:lnSpc>
                <a:spcPct val="93000"/>
              </a:lnSpc>
              <a:spcBef>
                <a:spcPts val="0"/>
              </a:spcBef>
              <a:spcAft>
                <a:spcPts val="0"/>
              </a:spcAft>
              <a:buSzPts val="1400"/>
              <a:buNone/>
              <a:defRPr/>
            </a:lvl5pPr>
            <a:lvl6pPr lvl="5" algn="l">
              <a:lnSpc>
                <a:spcPct val="93000"/>
              </a:lnSpc>
              <a:spcBef>
                <a:spcPts val="0"/>
              </a:spcBef>
              <a:spcAft>
                <a:spcPts val="0"/>
              </a:spcAft>
              <a:buSzPts val="1400"/>
              <a:buNone/>
              <a:defRPr/>
            </a:lvl6pPr>
            <a:lvl7pPr lvl="6" algn="l">
              <a:lnSpc>
                <a:spcPct val="93000"/>
              </a:lnSpc>
              <a:spcBef>
                <a:spcPts val="0"/>
              </a:spcBef>
              <a:spcAft>
                <a:spcPts val="0"/>
              </a:spcAft>
              <a:buSzPts val="1400"/>
              <a:buNone/>
              <a:defRPr/>
            </a:lvl7pPr>
            <a:lvl8pPr lvl="7" algn="l">
              <a:lnSpc>
                <a:spcPct val="93000"/>
              </a:lnSpc>
              <a:spcBef>
                <a:spcPts val="0"/>
              </a:spcBef>
              <a:spcAft>
                <a:spcPts val="0"/>
              </a:spcAft>
              <a:buSzPts val="1400"/>
              <a:buNone/>
              <a:defRPr/>
            </a:lvl8pPr>
            <a:lvl9pPr lvl="8" algn="l">
              <a:lnSpc>
                <a:spcPct val="93000"/>
              </a:lnSpc>
              <a:spcBef>
                <a:spcPts val="0"/>
              </a:spcBef>
              <a:spcAft>
                <a:spcPts val="0"/>
              </a:spcAft>
              <a:buSzPts val="1400"/>
              <a:buNone/>
              <a:defRPr/>
            </a:lvl9pPr>
          </a:lstStyle>
          <a:p>
            <a:endParaRPr/>
          </a:p>
        </p:txBody>
      </p:sp>
      <p:sp>
        <p:nvSpPr>
          <p:cNvPr id="25" name="Google Shape;25;p5"/>
          <p:cNvSpPr txBox="1">
            <a:spLocks noGrp="1"/>
          </p:cNvSpPr>
          <p:nvPr>
            <p:ph type="body" idx="1"/>
          </p:nvPr>
        </p:nvSpPr>
        <p:spPr>
          <a:xfrm>
            <a:off x="2160588" y="6721475"/>
            <a:ext cx="38884226" cy="19007137"/>
          </a:xfrm>
          <a:prstGeom prst="rect">
            <a:avLst/>
          </a:prstGeom>
          <a:noFill/>
          <a:ln>
            <a:noFill/>
          </a:ln>
        </p:spPr>
        <p:txBody>
          <a:bodyPr spcFirstLastPara="1" wrap="square" lIns="411475" tIns="205900" rIns="411475" bIns="205900" anchor="t" anchorCtr="0">
            <a:noAutofit/>
          </a:bodyPr>
          <a:lstStyle>
            <a:lvl1pPr marL="457200" lvl="0" indent="-342900" algn="l">
              <a:lnSpc>
                <a:spcPct val="93000"/>
              </a:lnSpc>
              <a:spcBef>
                <a:spcPts val="0"/>
              </a:spcBef>
              <a:spcAft>
                <a:spcPts val="0"/>
              </a:spcAft>
              <a:buSzPts val="1800"/>
              <a:buChar char="•"/>
              <a:defRPr/>
            </a:lvl1pPr>
            <a:lvl2pPr marL="914400" lvl="1" indent="-342900" algn="l">
              <a:lnSpc>
                <a:spcPct val="93000"/>
              </a:lnSpc>
              <a:spcBef>
                <a:spcPts val="950"/>
              </a:spcBef>
              <a:spcAft>
                <a:spcPts val="0"/>
              </a:spcAft>
              <a:buSzPts val="1800"/>
              <a:buChar char="–"/>
              <a:defRPr/>
            </a:lvl2pPr>
            <a:lvl3pPr marL="1371600" lvl="2" indent="-342900" algn="l">
              <a:lnSpc>
                <a:spcPct val="93000"/>
              </a:lnSpc>
              <a:spcBef>
                <a:spcPts val="763"/>
              </a:spcBef>
              <a:spcAft>
                <a:spcPts val="0"/>
              </a:spcAft>
              <a:buSzPts val="1800"/>
              <a:buChar char="•"/>
              <a:defRPr/>
            </a:lvl3pPr>
            <a:lvl4pPr marL="1828800" lvl="3" indent="-342900" algn="l">
              <a:lnSpc>
                <a:spcPct val="93000"/>
              </a:lnSpc>
              <a:spcBef>
                <a:spcPts val="563"/>
              </a:spcBef>
              <a:spcAft>
                <a:spcPts val="0"/>
              </a:spcAft>
              <a:buSzPts val="1800"/>
              <a:buChar char="–"/>
              <a:defRPr/>
            </a:lvl4pPr>
            <a:lvl5pPr marL="2286000" lvl="4" indent="-342900" algn="l">
              <a:lnSpc>
                <a:spcPct val="93000"/>
              </a:lnSpc>
              <a:spcBef>
                <a:spcPts val="375"/>
              </a:spcBef>
              <a:spcAft>
                <a:spcPts val="0"/>
              </a:spcAft>
              <a:buSzPts val="1800"/>
              <a:buChar char="»"/>
              <a:defRPr/>
            </a:lvl5pPr>
            <a:lvl6pPr marL="2743200" lvl="5" indent="-228600" algn="l">
              <a:lnSpc>
                <a:spcPct val="93000"/>
              </a:lnSpc>
              <a:spcBef>
                <a:spcPts val="188"/>
              </a:spcBef>
              <a:spcAft>
                <a:spcPts val="0"/>
              </a:spcAft>
              <a:buSzPts val="1400"/>
              <a:buNone/>
              <a:defRPr/>
            </a:lvl6pPr>
            <a:lvl7pPr marL="3200400" lvl="6" indent="-228600" algn="l">
              <a:lnSpc>
                <a:spcPct val="93000"/>
              </a:lnSpc>
              <a:spcBef>
                <a:spcPts val="188"/>
              </a:spcBef>
              <a:spcAft>
                <a:spcPts val="0"/>
              </a:spcAft>
              <a:buSzPts val="1400"/>
              <a:buNone/>
              <a:defRPr/>
            </a:lvl7pPr>
            <a:lvl8pPr marL="3657600" lvl="7" indent="-228600" algn="l">
              <a:lnSpc>
                <a:spcPct val="93000"/>
              </a:lnSpc>
              <a:spcBef>
                <a:spcPts val="188"/>
              </a:spcBef>
              <a:spcAft>
                <a:spcPts val="0"/>
              </a:spcAft>
              <a:buSzPts val="1400"/>
              <a:buNone/>
              <a:defRPr/>
            </a:lvl8pPr>
            <a:lvl9pPr marL="4114800" lvl="8" indent="-228600" algn="l">
              <a:lnSpc>
                <a:spcPct val="93000"/>
              </a:lnSpc>
              <a:spcBef>
                <a:spcPts val="188"/>
              </a:spcBef>
              <a:spcAft>
                <a:spcPts val="188"/>
              </a:spcAft>
              <a:buSzPts val="1400"/>
              <a:buNone/>
              <a:defRPr/>
            </a:lvl9pPr>
          </a:lstStyle>
          <a:p>
            <a:endParaRPr/>
          </a:p>
        </p:txBody>
      </p:sp>
      <p:sp>
        <p:nvSpPr>
          <p:cNvPr id="26" name="Google Shape;26;p5"/>
          <p:cNvSpPr txBox="1">
            <a:spLocks noGrp="1"/>
          </p:cNvSpPr>
          <p:nvPr>
            <p:ph type="dt" idx="10"/>
          </p:nvPr>
        </p:nvSpPr>
        <p:spPr>
          <a:xfrm>
            <a:off x="2160588" y="26696988"/>
            <a:ext cx="10079037" cy="1531937"/>
          </a:xfrm>
          <a:prstGeom prst="rect">
            <a:avLst/>
          </a:prstGeom>
          <a:noFill/>
          <a:ln>
            <a:noFill/>
          </a:ln>
        </p:spPr>
        <p:txBody>
          <a:bodyPr spcFirstLastPara="1" wrap="square" lIns="411475" tIns="205900" rIns="411475" bIns="205900" anchor="ctr" anchorCtr="0">
            <a:noAutofit/>
          </a:bodyPr>
          <a:lstStyle>
            <a:lvl1pPr lvl="0" algn="l">
              <a:lnSpc>
                <a:spcPct val="100000"/>
              </a:lnSpc>
              <a:spcBef>
                <a:spcPts val="0"/>
              </a:spcBef>
              <a:spcAft>
                <a:spcPts val="0"/>
              </a:spcAft>
              <a:buSzPts val="5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7" name="Google Shape;27;p5"/>
          <p:cNvSpPr txBox="1">
            <a:spLocks noGrp="1"/>
          </p:cNvSpPr>
          <p:nvPr>
            <p:ph type="sldNum" idx="12"/>
          </p:nvPr>
        </p:nvSpPr>
        <p:spPr>
          <a:xfrm>
            <a:off x="30965775" y="26696988"/>
            <a:ext cx="10079038" cy="1531937"/>
          </a:xfrm>
          <a:prstGeom prst="rect">
            <a:avLst/>
          </a:prstGeom>
          <a:noFill/>
          <a:ln>
            <a:noFill/>
          </a:ln>
        </p:spPr>
        <p:txBody>
          <a:bodyPr spcFirstLastPara="1" wrap="square" lIns="411475" tIns="205900" rIns="411475" bIns="205900" anchor="ctr" anchorCtr="0">
            <a:noAutofit/>
          </a:bodyPr>
          <a:lstStyle>
            <a:lvl1pPr marL="0" marR="0" lvl="0" indent="0" algn="l">
              <a:spcBef>
                <a:spcPts val="0"/>
              </a:spcBef>
              <a:spcAft>
                <a:spcPts val="0"/>
              </a:spcAft>
              <a:buClr>
                <a:srgbClr val="000000"/>
              </a:buClr>
              <a:buSzPts val="5400"/>
              <a:buFont typeface="Times New Roman"/>
              <a:buNone/>
              <a:defRPr sz="5400" b="0" i="0" u="none" strike="noStrike" cap="none">
                <a:solidFill>
                  <a:srgbClr val="8B8B8B"/>
                </a:solidFill>
                <a:latin typeface="Calibri"/>
                <a:ea typeface="Calibri"/>
                <a:cs typeface="Calibri"/>
                <a:sym typeface="Calibri"/>
              </a:defRPr>
            </a:lvl1pPr>
            <a:lvl2pPr marL="0" marR="0" lvl="1" indent="0" algn="l">
              <a:spcBef>
                <a:spcPts val="0"/>
              </a:spcBef>
              <a:spcAft>
                <a:spcPts val="0"/>
              </a:spcAft>
              <a:buClr>
                <a:srgbClr val="000000"/>
              </a:buClr>
              <a:buSzPts val="5400"/>
              <a:buFont typeface="Times New Roman"/>
              <a:buNone/>
              <a:defRPr sz="5400" b="0" i="0" u="none" strike="noStrike" cap="none">
                <a:solidFill>
                  <a:srgbClr val="8B8B8B"/>
                </a:solidFill>
                <a:latin typeface="Calibri"/>
                <a:ea typeface="Calibri"/>
                <a:cs typeface="Calibri"/>
                <a:sym typeface="Calibri"/>
              </a:defRPr>
            </a:lvl2pPr>
            <a:lvl3pPr marL="0" marR="0" lvl="2" indent="0" algn="l">
              <a:spcBef>
                <a:spcPts val="0"/>
              </a:spcBef>
              <a:spcAft>
                <a:spcPts val="0"/>
              </a:spcAft>
              <a:buClr>
                <a:srgbClr val="000000"/>
              </a:buClr>
              <a:buSzPts val="5400"/>
              <a:buFont typeface="Times New Roman"/>
              <a:buNone/>
              <a:defRPr sz="5400" b="0" i="0" u="none" strike="noStrike" cap="none">
                <a:solidFill>
                  <a:srgbClr val="8B8B8B"/>
                </a:solidFill>
                <a:latin typeface="Calibri"/>
                <a:ea typeface="Calibri"/>
                <a:cs typeface="Calibri"/>
                <a:sym typeface="Calibri"/>
              </a:defRPr>
            </a:lvl3pPr>
            <a:lvl4pPr marL="0" marR="0" lvl="3" indent="0" algn="l">
              <a:spcBef>
                <a:spcPts val="0"/>
              </a:spcBef>
              <a:spcAft>
                <a:spcPts val="0"/>
              </a:spcAft>
              <a:buClr>
                <a:srgbClr val="000000"/>
              </a:buClr>
              <a:buSzPts val="5400"/>
              <a:buFont typeface="Times New Roman"/>
              <a:buNone/>
              <a:defRPr sz="5400" b="0" i="0" u="none" strike="noStrike" cap="none">
                <a:solidFill>
                  <a:srgbClr val="8B8B8B"/>
                </a:solidFill>
                <a:latin typeface="Calibri"/>
                <a:ea typeface="Calibri"/>
                <a:cs typeface="Calibri"/>
                <a:sym typeface="Calibri"/>
              </a:defRPr>
            </a:lvl4pPr>
            <a:lvl5pPr marL="0" marR="0" lvl="4" indent="0" algn="l">
              <a:spcBef>
                <a:spcPts val="0"/>
              </a:spcBef>
              <a:spcAft>
                <a:spcPts val="0"/>
              </a:spcAft>
              <a:buClr>
                <a:srgbClr val="000000"/>
              </a:buClr>
              <a:buSzPts val="5400"/>
              <a:buFont typeface="Times New Roman"/>
              <a:buNone/>
              <a:defRPr sz="5400" b="0" i="0" u="none" strike="noStrike" cap="none">
                <a:solidFill>
                  <a:srgbClr val="8B8B8B"/>
                </a:solidFill>
                <a:latin typeface="Calibri"/>
                <a:ea typeface="Calibri"/>
                <a:cs typeface="Calibri"/>
                <a:sym typeface="Calibri"/>
              </a:defRPr>
            </a:lvl5pPr>
            <a:lvl6pPr marL="0" marR="0" lvl="5" indent="0" algn="l">
              <a:spcBef>
                <a:spcPts val="0"/>
              </a:spcBef>
              <a:spcAft>
                <a:spcPts val="0"/>
              </a:spcAft>
              <a:buClr>
                <a:srgbClr val="000000"/>
              </a:buClr>
              <a:buSzPts val="5400"/>
              <a:buFont typeface="Times New Roman"/>
              <a:buNone/>
              <a:defRPr sz="5400" b="0" i="0" u="none" strike="noStrike" cap="none">
                <a:solidFill>
                  <a:srgbClr val="8B8B8B"/>
                </a:solidFill>
                <a:latin typeface="Calibri"/>
                <a:ea typeface="Calibri"/>
                <a:cs typeface="Calibri"/>
                <a:sym typeface="Calibri"/>
              </a:defRPr>
            </a:lvl6pPr>
            <a:lvl7pPr marL="0" marR="0" lvl="6" indent="0" algn="l">
              <a:spcBef>
                <a:spcPts val="0"/>
              </a:spcBef>
              <a:spcAft>
                <a:spcPts val="0"/>
              </a:spcAft>
              <a:buClr>
                <a:srgbClr val="000000"/>
              </a:buClr>
              <a:buSzPts val="5400"/>
              <a:buFont typeface="Times New Roman"/>
              <a:buNone/>
              <a:defRPr sz="5400" b="0" i="0" u="none" strike="noStrike" cap="none">
                <a:solidFill>
                  <a:srgbClr val="8B8B8B"/>
                </a:solidFill>
                <a:latin typeface="Calibri"/>
                <a:ea typeface="Calibri"/>
                <a:cs typeface="Calibri"/>
                <a:sym typeface="Calibri"/>
              </a:defRPr>
            </a:lvl7pPr>
            <a:lvl8pPr marL="0" marR="0" lvl="7" indent="0" algn="l">
              <a:spcBef>
                <a:spcPts val="0"/>
              </a:spcBef>
              <a:spcAft>
                <a:spcPts val="0"/>
              </a:spcAft>
              <a:buClr>
                <a:srgbClr val="000000"/>
              </a:buClr>
              <a:buSzPts val="5400"/>
              <a:buFont typeface="Times New Roman"/>
              <a:buNone/>
              <a:defRPr sz="5400" b="0" i="0" u="none" strike="noStrike" cap="none">
                <a:solidFill>
                  <a:srgbClr val="8B8B8B"/>
                </a:solidFill>
                <a:latin typeface="Calibri"/>
                <a:ea typeface="Calibri"/>
                <a:cs typeface="Calibri"/>
                <a:sym typeface="Calibri"/>
              </a:defRPr>
            </a:lvl8pPr>
            <a:lvl9pPr marL="0" marR="0" lvl="8" indent="0" algn="l">
              <a:spcBef>
                <a:spcPts val="0"/>
              </a:spcBef>
              <a:spcAft>
                <a:spcPts val="0"/>
              </a:spcAft>
              <a:buClr>
                <a:srgbClr val="000000"/>
              </a:buClr>
              <a:buSzPts val="5400"/>
              <a:buFont typeface="Times New Roman"/>
              <a:buNone/>
              <a:defRPr sz="5400" b="0" i="0" u="none" strike="noStrike" cap="none">
                <a:solidFill>
                  <a:srgbClr val="8B8B8B"/>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8"/>
        <p:cNvGrpSpPr/>
        <p:nvPr/>
      </p:nvGrpSpPr>
      <p:grpSpPr>
        <a:xfrm>
          <a:off x="0" y="0"/>
          <a:ext cx="0" cy="0"/>
          <a:chOff x="0" y="0"/>
          <a:chExt cx="0" cy="0"/>
        </a:xfrm>
      </p:grpSpPr>
      <p:sp>
        <p:nvSpPr>
          <p:cNvPr id="29" name="Google Shape;29;p6"/>
          <p:cNvSpPr txBox="1">
            <a:spLocks noGrp="1"/>
          </p:cNvSpPr>
          <p:nvPr>
            <p:ph type="title"/>
          </p:nvPr>
        </p:nvSpPr>
        <p:spPr>
          <a:xfrm>
            <a:off x="3413125" y="18508663"/>
            <a:ext cx="36725226" cy="5721350"/>
          </a:xfrm>
          <a:prstGeom prst="rect">
            <a:avLst/>
          </a:prstGeom>
          <a:noFill/>
          <a:ln>
            <a:noFill/>
          </a:ln>
        </p:spPr>
        <p:txBody>
          <a:bodyPr spcFirstLastPara="1" wrap="square" lIns="411475" tIns="205900" rIns="411475" bIns="205900" anchor="t" anchorCtr="0">
            <a:noAutofit/>
          </a:bodyPr>
          <a:lstStyle>
            <a:lvl1pPr lvl="0" algn="l">
              <a:lnSpc>
                <a:spcPct val="93000"/>
              </a:lnSpc>
              <a:spcBef>
                <a:spcPts val="0"/>
              </a:spcBef>
              <a:spcAft>
                <a:spcPts val="0"/>
              </a:spcAft>
              <a:buSzPts val="1400"/>
              <a:buNone/>
              <a:defRPr sz="4000" b="1" cap="none"/>
            </a:lvl1pPr>
            <a:lvl2pPr lvl="1" algn="l">
              <a:lnSpc>
                <a:spcPct val="93000"/>
              </a:lnSpc>
              <a:spcBef>
                <a:spcPts val="0"/>
              </a:spcBef>
              <a:spcAft>
                <a:spcPts val="0"/>
              </a:spcAft>
              <a:buSzPts val="1400"/>
              <a:buNone/>
              <a:defRPr/>
            </a:lvl2pPr>
            <a:lvl3pPr lvl="2" algn="l">
              <a:lnSpc>
                <a:spcPct val="93000"/>
              </a:lnSpc>
              <a:spcBef>
                <a:spcPts val="0"/>
              </a:spcBef>
              <a:spcAft>
                <a:spcPts val="0"/>
              </a:spcAft>
              <a:buSzPts val="1400"/>
              <a:buNone/>
              <a:defRPr/>
            </a:lvl3pPr>
            <a:lvl4pPr lvl="3" algn="l">
              <a:lnSpc>
                <a:spcPct val="93000"/>
              </a:lnSpc>
              <a:spcBef>
                <a:spcPts val="0"/>
              </a:spcBef>
              <a:spcAft>
                <a:spcPts val="0"/>
              </a:spcAft>
              <a:buSzPts val="1400"/>
              <a:buNone/>
              <a:defRPr/>
            </a:lvl4pPr>
            <a:lvl5pPr lvl="4" algn="l">
              <a:lnSpc>
                <a:spcPct val="93000"/>
              </a:lnSpc>
              <a:spcBef>
                <a:spcPts val="0"/>
              </a:spcBef>
              <a:spcAft>
                <a:spcPts val="0"/>
              </a:spcAft>
              <a:buSzPts val="1400"/>
              <a:buNone/>
              <a:defRPr/>
            </a:lvl5pPr>
            <a:lvl6pPr lvl="5" algn="l">
              <a:lnSpc>
                <a:spcPct val="93000"/>
              </a:lnSpc>
              <a:spcBef>
                <a:spcPts val="0"/>
              </a:spcBef>
              <a:spcAft>
                <a:spcPts val="0"/>
              </a:spcAft>
              <a:buSzPts val="1400"/>
              <a:buNone/>
              <a:defRPr/>
            </a:lvl6pPr>
            <a:lvl7pPr lvl="6" algn="l">
              <a:lnSpc>
                <a:spcPct val="93000"/>
              </a:lnSpc>
              <a:spcBef>
                <a:spcPts val="0"/>
              </a:spcBef>
              <a:spcAft>
                <a:spcPts val="0"/>
              </a:spcAft>
              <a:buSzPts val="1400"/>
              <a:buNone/>
              <a:defRPr/>
            </a:lvl7pPr>
            <a:lvl8pPr lvl="7" algn="l">
              <a:lnSpc>
                <a:spcPct val="93000"/>
              </a:lnSpc>
              <a:spcBef>
                <a:spcPts val="0"/>
              </a:spcBef>
              <a:spcAft>
                <a:spcPts val="0"/>
              </a:spcAft>
              <a:buSzPts val="1400"/>
              <a:buNone/>
              <a:defRPr/>
            </a:lvl8pPr>
            <a:lvl9pPr lvl="8" algn="l">
              <a:lnSpc>
                <a:spcPct val="93000"/>
              </a:lnSpc>
              <a:spcBef>
                <a:spcPts val="0"/>
              </a:spcBef>
              <a:spcAft>
                <a:spcPts val="0"/>
              </a:spcAft>
              <a:buSzPts val="1400"/>
              <a:buNone/>
              <a:defRPr/>
            </a:lvl9pPr>
          </a:lstStyle>
          <a:p>
            <a:endParaRPr/>
          </a:p>
        </p:txBody>
      </p:sp>
      <p:sp>
        <p:nvSpPr>
          <p:cNvPr id="30" name="Google Shape;30;p6"/>
          <p:cNvSpPr txBox="1">
            <a:spLocks noGrp="1"/>
          </p:cNvSpPr>
          <p:nvPr>
            <p:ph type="body" idx="1"/>
          </p:nvPr>
        </p:nvSpPr>
        <p:spPr>
          <a:xfrm>
            <a:off x="3413125" y="12207875"/>
            <a:ext cx="36725226" cy="6300788"/>
          </a:xfrm>
          <a:prstGeom prst="rect">
            <a:avLst/>
          </a:prstGeom>
          <a:noFill/>
          <a:ln>
            <a:noFill/>
          </a:ln>
        </p:spPr>
        <p:txBody>
          <a:bodyPr spcFirstLastPara="1" wrap="square" lIns="411475" tIns="205900" rIns="411475" bIns="205900" anchor="b" anchorCtr="0">
            <a:noAutofit/>
          </a:bodyPr>
          <a:lstStyle>
            <a:lvl1pPr marL="457200" lvl="0" indent="-228600" algn="l">
              <a:lnSpc>
                <a:spcPct val="93000"/>
              </a:lnSpc>
              <a:spcBef>
                <a:spcPts val="0"/>
              </a:spcBef>
              <a:spcAft>
                <a:spcPts val="0"/>
              </a:spcAft>
              <a:buSzPts val="2000"/>
              <a:buNone/>
              <a:defRPr sz="2000"/>
            </a:lvl1pPr>
            <a:lvl2pPr marL="914400" lvl="1" indent="-228600" algn="l">
              <a:lnSpc>
                <a:spcPct val="93000"/>
              </a:lnSpc>
              <a:spcBef>
                <a:spcPts val="950"/>
              </a:spcBef>
              <a:spcAft>
                <a:spcPts val="0"/>
              </a:spcAft>
              <a:buSzPts val="1800"/>
              <a:buNone/>
              <a:defRPr sz="1800"/>
            </a:lvl2pPr>
            <a:lvl3pPr marL="1371600" lvl="2" indent="-228600" algn="l">
              <a:lnSpc>
                <a:spcPct val="93000"/>
              </a:lnSpc>
              <a:spcBef>
                <a:spcPts val="763"/>
              </a:spcBef>
              <a:spcAft>
                <a:spcPts val="0"/>
              </a:spcAft>
              <a:buSzPts val="1600"/>
              <a:buNone/>
              <a:defRPr sz="1600"/>
            </a:lvl3pPr>
            <a:lvl4pPr marL="1828800" lvl="3" indent="-228600" algn="l">
              <a:lnSpc>
                <a:spcPct val="93000"/>
              </a:lnSpc>
              <a:spcBef>
                <a:spcPts val="563"/>
              </a:spcBef>
              <a:spcAft>
                <a:spcPts val="0"/>
              </a:spcAft>
              <a:buSzPts val="1400"/>
              <a:buNone/>
              <a:defRPr sz="1400"/>
            </a:lvl4pPr>
            <a:lvl5pPr marL="2286000" lvl="4" indent="-228600" algn="l">
              <a:lnSpc>
                <a:spcPct val="93000"/>
              </a:lnSpc>
              <a:spcBef>
                <a:spcPts val="375"/>
              </a:spcBef>
              <a:spcAft>
                <a:spcPts val="0"/>
              </a:spcAft>
              <a:buSzPts val="1400"/>
              <a:buNone/>
              <a:defRPr sz="1400"/>
            </a:lvl5pPr>
            <a:lvl6pPr marL="2743200" lvl="5" indent="-228600" algn="l">
              <a:lnSpc>
                <a:spcPct val="93000"/>
              </a:lnSpc>
              <a:spcBef>
                <a:spcPts val="188"/>
              </a:spcBef>
              <a:spcAft>
                <a:spcPts val="0"/>
              </a:spcAft>
              <a:buSzPts val="1400"/>
              <a:buNone/>
              <a:defRPr sz="1400"/>
            </a:lvl6pPr>
            <a:lvl7pPr marL="3200400" lvl="6" indent="-228600" algn="l">
              <a:lnSpc>
                <a:spcPct val="93000"/>
              </a:lnSpc>
              <a:spcBef>
                <a:spcPts val="188"/>
              </a:spcBef>
              <a:spcAft>
                <a:spcPts val="0"/>
              </a:spcAft>
              <a:buSzPts val="1400"/>
              <a:buNone/>
              <a:defRPr sz="1400"/>
            </a:lvl7pPr>
            <a:lvl8pPr marL="3657600" lvl="7" indent="-228600" algn="l">
              <a:lnSpc>
                <a:spcPct val="93000"/>
              </a:lnSpc>
              <a:spcBef>
                <a:spcPts val="188"/>
              </a:spcBef>
              <a:spcAft>
                <a:spcPts val="0"/>
              </a:spcAft>
              <a:buSzPts val="1400"/>
              <a:buNone/>
              <a:defRPr sz="1400"/>
            </a:lvl8pPr>
            <a:lvl9pPr marL="4114800" lvl="8" indent="-228600" algn="l">
              <a:lnSpc>
                <a:spcPct val="93000"/>
              </a:lnSpc>
              <a:spcBef>
                <a:spcPts val="188"/>
              </a:spcBef>
              <a:spcAft>
                <a:spcPts val="188"/>
              </a:spcAft>
              <a:buSzPts val="1400"/>
              <a:buNone/>
              <a:defRPr sz="1400"/>
            </a:lvl9pPr>
          </a:lstStyle>
          <a:p>
            <a:endParaRPr/>
          </a:p>
        </p:txBody>
      </p:sp>
      <p:sp>
        <p:nvSpPr>
          <p:cNvPr id="31" name="Google Shape;31;p6"/>
          <p:cNvSpPr txBox="1">
            <a:spLocks noGrp="1"/>
          </p:cNvSpPr>
          <p:nvPr>
            <p:ph type="dt" idx="10"/>
          </p:nvPr>
        </p:nvSpPr>
        <p:spPr>
          <a:xfrm>
            <a:off x="2160588" y="26696988"/>
            <a:ext cx="10079037" cy="1531937"/>
          </a:xfrm>
          <a:prstGeom prst="rect">
            <a:avLst/>
          </a:prstGeom>
          <a:noFill/>
          <a:ln>
            <a:noFill/>
          </a:ln>
        </p:spPr>
        <p:txBody>
          <a:bodyPr spcFirstLastPara="1" wrap="square" lIns="411475" tIns="205900" rIns="411475" bIns="205900" anchor="ctr" anchorCtr="0">
            <a:noAutofit/>
          </a:bodyPr>
          <a:lstStyle>
            <a:lvl1pPr lvl="0" algn="l">
              <a:lnSpc>
                <a:spcPct val="100000"/>
              </a:lnSpc>
              <a:spcBef>
                <a:spcPts val="0"/>
              </a:spcBef>
              <a:spcAft>
                <a:spcPts val="0"/>
              </a:spcAft>
              <a:buSzPts val="5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6"/>
          <p:cNvSpPr txBox="1">
            <a:spLocks noGrp="1"/>
          </p:cNvSpPr>
          <p:nvPr>
            <p:ph type="sldNum" idx="12"/>
          </p:nvPr>
        </p:nvSpPr>
        <p:spPr>
          <a:xfrm>
            <a:off x="30965775" y="26696988"/>
            <a:ext cx="10079038" cy="1531937"/>
          </a:xfrm>
          <a:prstGeom prst="rect">
            <a:avLst/>
          </a:prstGeom>
          <a:noFill/>
          <a:ln>
            <a:noFill/>
          </a:ln>
        </p:spPr>
        <p:txBody>
          <a:bodyPr spcFirstLastPara="1" wrap="square" lIns="411475" tIns="205900" rIns="411475" bIns="205900" anchor="ctr" anchorCtr="0">
            <a:noAutofit/>
          </a:bodyPr>
          <a:lstStyle>
            <a:lvl1pPr marL="0" marR="0" lvl="0" indent="0" algn="l">
              <a:spcBef>
                <a:spcPts val="0"/>
              </a:spcBef>
              <a:spcAft>
                <a:spcPts val="0"/>
              </a:spcAft>
              <a:buClr>
                <a:srgbClr val="000000"/>
              </a:buClr>
              <a:buSzPts val="5400"/>
              <a:buFont typeface="Times New Roman"/>
              <a:buNone/>
              <a:defRPr sz="5400" b="0" i="0" u="none" strike="noStrike" cap="none">
                <a:solidFill>
                  <a:srgbClr val="8B8B8B"/>
                </a:solidFill>
                <a:latin typeface="Calibri"/>
                <a:ea typeface="Calibri"/>
                <a:cs typeface="Calibri"/>
                <a:sym typeface="Calibri"/>
              </a:defRPr>
            </a:lvl1pPr>
            <a:lvl2pPr marL="0" marR="0" lvl="1" indent="0" algn="l">
              <a:spcBef>
                <a:spcPts val="0"/>
              </a:spcBef>
              <a:spcAft>
                <a:spcPts val="0"/>
              </a:spcAft>
              <a:buClr>
                <a:srgbClr val="000000"/>
              </a:buClr>
              <a:buSzPts val="5400"/>
              <a:buFont typeface="Times New Roman"/>
              <a:buNone/>
              <a:defRPr sz="5400" b="0" i="0" u="none" strike="noStrike" cap="none">
                <a:solidFill>
                  <a:srgbClr val="8B8B8B"/>
                </a:solidFill>
                <a:latin typeface="Calibri"/>
                <a:ea typeface="Calibri"/>
                <a:cs typeface="Calibri"/>
                <a:sym typeface="Calibri"/>
              </a:defRPr>
            </a:lvl2pPr>
            <a:lvl3pPr marL="0" marR="0" lvl="2" indent="0" algn="l">
              <a:spcBef>
                <a:spcPts val="0"/>
              </a:spcBef>
              <a:spcAft>
                <a:spcPts val="0"/>
              </a:spcAft>
              <a:buClr>
                <a:srgbClr val="000000"/>
              </a:buClr>
              <a:buSzPts val="5400"/>
              <a:buFont typeface="Times New Roman"/>
              <a:buNone/>
              <a:defRPr sz="5400" b="0" i="0" u="none" strike="noStrike" cap="none">
                <a:solidFill>
                  <a:srgbClr val="8B8B8B"/>
                </a:solidFill>
                <a:latin typeface="Calibri"/>
                <a:ea typeface="Calibri"/>
                <a:cs typeface="Calibri"/>
                <a:sym typeface="Calibri"/>
              </a:defRPr>
            </a:lvl3pPr>
            <a:lvl4pPr marL="0" marR="0" lvl="3" indent="0" algn="l">
              <a:spcBef>
                <a:spcPts val="0"/>
              </a:spcBef>
              <a:spcAft>
                <a:spcPts val="0"/>
              </a:spcAft>
              <a:buClr>
                <a:srgbClr val="000000"/>
              </a:buClr>
              <a:buSzPts val="5400"/>
              <a:buFont typeface="Times New Roman"/>
              <a:buNone/>
              <a:defRPr sz="5400" b="0" i="0" u="none" strike="noStrike" cap="none">
                <a:solidFill>
                  <a:srgbClr val="8B8B8B"/>
                </a:solidFill>
                <a:latin typeface="Calibri"/>
                <a:ea typeface="Calibri"/>
                <a:cs typeface="Calibri"/>
                <a:sym typeface="Calibri"/>
              </a:defRPr>
            </a:lvl4pPr>
            <a:lvl5pPr marL="0" marR="0" lvl="4" indent="0" algn="l">
              <a:spcBef>
                <a:spcPts val="0"/>
              </a:spcBef>
              <a:spcAft>
                <a:spcPts val="0"/>
              </a:spcAft>
              <a:buClr>
                <a:srgbClr val="000000"/>
              </a:buClr>
              <a:buSzPts val="5400"/>
              <a:buFont typeface="Times New Roman"/>
              <a:buNone/>
              <a:defRPr sz="5400" b="0" i="0" u="none" strike="noStrike" cap="none">
                <a:solidFill>
                  <a:srgbClr val="8B8B8B"/>
                </a:solidFill>
                <a:latin typeface="Calibri"/>
                <a:ea typeface="Calibri"/>
                <a:cs typeface="Calibri"/>
                <a:sym typeface="Calibri"/>
              </a:defRPr>
            </a:lvl5pPr>
            <a:lvl6pPr marL="0" marR="0" lvl="5" indent="0" algn="l">
              <a:spcBef>
                <a:spcPts val="0"/>
              </a:spcBef>
              <a:spcAft>
                <a:spcPts val="0"/>
              </a:spcAft>
              <a:buClr>
                <a:srgbClr val="000000"/>
              </a:buClr>
              <a:buSzPts val="5400"/>
              <a:buFont typeface="Times New Roman"/>
              <a:buNone/>
              <a:defRPr sz="5400" b="0" i="0" u="none" strike="noStrike" cap="none">
                <a:solidFill>
                  <a:srgbClr val="8B8B8B"/>
                </a:solidFill>
                <a:latin typeface="Calibri"/>
                <a:ea typeface="Calibri"/>
                <a:cs typeface="Calibri"/>
                <a:sym typeface="Calibri"/>
              </a:defRPr>
            </a:lvl6pPr>
            <a:lvl7pPr marL="0" marR="0" lvl="6" indent="0" algn="l">
              <a:spcBef>
                <a:spcPts val="0"/>
              </a:spcBef>
              <a:spcAft>
                <a:spcPts val="0"/>
              </a:spcAft>
              <a:buClr>
                <a:srgbClr val="000000"/>
              </a:buClr>
              <a:buSzPts val="5400"/>
              <a:buFont typeface="Times New Roman"/>
              <a:buNone/>
              <a:defRPr sz="5400" b="0" i="0" u="none" strike="noStrike" cap="none">
                <a:solidFill>
                  <a:srgbClr val="8B8B8B"/>
                </a:solidFill>
                <a:latin typeface="Calibri"/>
                <a:ea typeface="Calibri"/>
                <a:cs typeface="Calibri"/>
                <a:sym typeface="Calibri"/>
              </a:defRPr>
            </a:lvl7pPr>
            <a:lvl8pPr marL="0" marR="0" lvl="7" indent="0" algn="l">
              <a:spcBef>
                <a:spcPts val="0"/>
              </a:spcBef>
              <a:spcAft>
                <a:spcPts val="0"/>
              </a:spcAft>
              <a:buClr>
                <a:srgbClr val="000000"/>
              </a:buClr>
              <a:buSzPts val="5400"/>
              <a:buFont typeface="Times New Roman"/>
              <a:buNone/>
              <a:defRPr sz="5400" b="0" i="0" u="none" strike="noStrike" cap="none">
                <a:solidFill>
                  <a:srgbClr val="8B8B8B"/>
                </a:solidFill>
                <a:latin typeface="Calibri"/>
                <a:ea typeface="Calibri"/>
                <a:cs typeface="Calibri"/>
                <a:sym typeface="Calibri"/>
              </a:defRPr>
            </a:lvl8pPr>
            <a:lvl9pPr marL="0" marR="0" lvl="8" indent="0" algn="l">
              <a:spcBef>
                <a:spcPts val="0"/>
              </a:spcBef>
              <a:spcAft>
                <a:spcPts val="0"/>
              </a:spcAft>
              <a:buClr>
                <a:srgbClr val="000000"/>
              </a:buClr>
              <a:buSzPts val="5400"/>
              <a:buFont typeface="Times New Roman"/>
              <a:buNone/>
              <a:defRPr sz="5400" b="0" i="0" u="none" strike="noStrike" cap="none">
                <a:solidFill>
                  <a:srgbClr val="8B8B8B"/>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3"/>
        <p:cNvGrpSpPr/>
        <p:nvPr/>
      </p:nvGrpSpPr>
      <p:grpSpPr>
        <a:xfrm>
          <a:off x="0" y="0"/>
          <a:ext cx="0" cy="0"/>
          <a:chOff x="0" y="0"/>
          <a:chExt cx="0" cy="0"/>
        </a:xfrm>
      </p:grpSpPr>
      <p:sp>
        <p:nvSpPr>
          <p:cNvPr id="34" name="Google Shape;34;p7"/>
          <p:cNvSpPr txBox="1">
            <a:spLocks noGrp="1"/>
          </p:cNvSpPr>
          <p:nvPr>
            <p:ph type="title"/>
          </p:nvPr>
        </p:nvSpPr>
        <p:spPr>
          <a:xfrm>
            <a:off x="2160588" y="1154113"/>
            <a:ext cx="38884226" cy="4799012"/>
          </a:xfrm>
          <a:prstGeom prst="rect">
            <a:avLst/>
          </a:prstGeom>
          <a:noFill/>
          <a:ln>
            <a:noFill/>
          </a:ln>
        </p:spPr>
        <p:txBody>
          <a:bodyPr spcFirstLastPara="1" wrap="square" lIns="411475" tIns="205900" rIns="411475" bIns="205900" anchor="ctr" anchorCtr="0">
            <a:noAutofit/>
          </a:bodyPr>
          <a:lstStyle>
            <a:lvl1pPr lvl="0" algn="l">
              <a:lnSpc>
                <a:spcPct val="93000"/>
              </a:lnSpc>
              <a:spcBef>
                <a:spcPts val="0"/>
              </a:spcBef>
              <a:spcAft>
                <a:spcPts val="0"/>
              </a:spcAft>
              <a:buSzPts val="1400"/>
              <a:buNone/>
              <a:defRPr/>
            </a:lvl1pPr>
            <a:lvl2pPr lvl="1" algn="l">
              <a:lnSpc>
                <a:spcPct val="93000"/>
              </a:lnSpc>
              <a:spcBef>
                <a:spcPts val="0"/>
              </a:spcBef>
              <a:spcAft>
                <a:spcPts val="0"/>
              </a:spcAft>
              <a:buSzPts val="1400"/>
              <a:buNone/>
              <a:defRPr/>
            </a:lvl2pPr>
            <a:lvl3pPr lvl="2" algn="l">
              <a:lnSpc>
                <a:spcPct val="93000"/>
              </a:lnSpc>
              <a:spcBef>
                <a:spcPts val="0"/>
              </a:spcBef>
              <a:spcAft>
                <a:spcPts val="0"/>
              </a:spcAft>
              <a:buSzPts val="1400"/>
              <a:buNone/>
              <a:defRPr/>
            </a:lvl3pPr>
            <a:lvl4pPr lvl="3" algn="l">
              <a:lnSpc>
                <a:spcPct val="93000"/>
              </a:lnSpc>
              <a:spcBef>
                <a:spcPts val="0"/>
              </a:spcBef>
              <a:spcAft>
                <a:spcPts val="0"/>
              </a:spcAft>
              <a:buSzPts val="1400"/>
              <a:buNone/>
              <a:defRPr/>
            </a:lvl4pPr>
            <a:lvl5pPr lvl="4" algn="l">
              <a:lnSpc>
                <a:spcPct val="93000"/>
              </a:lnSpc>
              <a:spcBef>
                <a:spcPts val="0"/>
              </a:spcBef>
              <a:spcAft>
                <a:spcPts val="0"/>
              </a:spcAft>
              <a:buSzPts val="1400"/>
              <a:buNone/>
              <a:defRPr/>
            </a:lvl5pPr>
            <a:lvl6pPr lvl="5" algn="l">
              <a:lnSpc>
                <a:spcPct val="93000"/>
              </a:lnSpc>
              <a:spcBef>
                <a:spcPts val="0"/>
              </a:spcBef>
              <a:spcAft>
                <a:spcPts val="0"/>
              </a:spcAft>
              <a:buSzPts val="1400"/>
              <a:buNone/>
              <a:defRPr/>
            </a:lvl6pPr>
            <a:lvl7pPr lvl="6" algn="l">
              <a:lnSpc>
                <a:spcPct val="93000"/>
              </a:lnSpc>
              <a:spcBef>
                <a:spcPts val="0"/>
              </a:spcBef>
              <a:spcAft>
                <a:spcPts val="0"/>
              </a:spcAft>
              <a:buSzPts val="1400"/>
              <a:buNone/>
              <a:defRPr/>
            </a:lvl7pPr>
            <a:lvl8pPr lvl="7" algn="l">
              <a:lnSpc>
                <a:spcPct val="93000"/>
              </a:lnSpc>
              <a:spcBef>
                <a:spcPts val="0"/>
              </a:spcBef>
              <a:spcAft>
                <a:spcPts val="0"/>
              </a:spcAft>
              <a:buSzPts val="1400"/>
              <a:buNone/>
              <a:defRPr/>
            </a:lvl8pPr>
            <a:lvl9pPr lvl="8" algn="l">
              <a:lnSpc>
                <a:spcPct val="93000"/>
              </a:lnSpc>
              <a:spcBef>
                <a:spcPts val="0"/>
              </a:spcBef>
              <a:spcAft>
                <a:spcPts val="0"/>
              </a:spcAft>
              <a:buSzPts val="1400"/>
              <a:buNone/>
              <a:defRPr/>
            </a:lvl9pPr>
          </a:lstStyle>
          <a:p>
            <a:endParaRPr/>
          </a:p>
        </p:txBody>
      </p:sp>
      <p:sp>
        <p:nvSpPr>
          <p:cNvPr id="35" name="Google Shape;35;p7"/>
          <p:cNvSpPr txBox="1">
            <a:spLocks noGrp="1"/>
          </p:cNvSpPr>
          <p:nvPr>
            <p:ph type="body" idx="1"/>
          </p:nvPr>
        </p:nvSpPr>
        <p:spPr>
          <a:xfrm>
            <a:off x="2160588" y="6721475"/>
            <a:ext cx="19365912" cy="19007137"/>
          </a:xfrm>
          <a:prstGeom prst="rect">
            <a:avLst/>
          </a:prstGeom>
          <a:noFill/>
          <a:ln>
            <a:noFill/>
          </a:ln>
        </p:spPr>
        <p:txBody>
          <a:bodyPr spcFirstLastPara="1" wrap="square" lIns="411475" tIns="205900" rIns="411475" bIns="205900" anchor="t" anchorCtr="0">
            <a:noAutofit/>
          </a:bodyPr>
          <a:lstStyle>
            <a:lvl1pPr marL="457200" lvl="0" indent="-406400" algn="l">
              <a:lnSpc>
                <a:spcPct val="93000"/>
              </a:lnSpc>
              <a:spcBef>
                <a:spcPts val="0"/>
              </a:spcBef>
              <a:spcAft>
                <a:spcPts val="0"/>
              </a:spcAft>
              <a:buSzPts val="2800"/>
              <a:buChar char="•"/>
              <a:defRPr sz="2800"/>
            </a:lvl1pPr>
            <a:lvl2pPr marL="914400" lvl="1" indent="-381000" algn="l">
              <a:lnSpc>
                <a:spcPct val="93000"/>
              </a:lnSpc>
              <a:spcBef>
                <a:spcPts val="950"/>
              </a:spcBef>
              <a:spcAft>
                <a:spcPts val="0"/>
              </a:spcAft>
              <a:buSzPts val="2400"/>
              <a:buChar char="–"/>
              <a:defRPr sz="2400"/>
            </a:lvl2pPr>
            <a:lvl3pPr marL="1371600" lvl="2" indent="-355600" algn="l">
              <a:lnSpc>
                <a:spcPct val="93000"/>
              </a:lnSpc>
              <a:spcBef>
                <a:spcPts val="763"/>
              </a:spcBef>
              <a:spcAft>
                <a:spcPts val="0"/>
              </a:spcAft>
              <a:buSzPts val="2000"/>
              <a:buChar char="•"/>
              <a:defRPr sz="2000"/>
            </a:lvl3pPr>
            <a:lvl4pPr marL="1828800" lvl="3" indent="-342900" algn="l">
              <a:lnSpc>
                <a:spcPct val="93000"/>
              </a:lnSpc>
              <a:spcBef>
                <a:spcPts val="563"/>
              </a:spcBef>
              <a:spcAft>
                <a:spcPts val="0"/>
              </a:spcAft>
              <a:buSzPts val="1800"/>
              <a:buChar char="–"/>
              <a:defRPr sz="1800"/>
            </a:lvl4pPr>
            <a:lvl5pPr marL="2286000" lvl="4" indent="-342900" algn="l">
              <a:lnSpc>
                <a:spcPct val="93000"/>
              </a:lnSpc>
              <a:spcBef>
                <a:spcPts val="375"/>
              </a:spcBef>
              <a:spcAft>
                <a:spcPts val="0"/>
              </a:spcAft>
              <a:buSzPts val="1800"/>
              <a:buChar char="»"/>
              <a:defRPr sz="1800"/>
            </a:lvl5pPr>
            <a:lvl6pPr marL="2743200" lvl="5" indent="-228600" algn="l">
              <a:lnSpc>
                <a:spcPct val="93000"/>
              </a:lnSpc>
              <a:spcBef>
                <a:spcPts val="188"/>
              </a:spcBef>
              <a:spcAft>
                <a:spcPts val="0"/>
              </a:spcAft>
              <a:buSzPts val="1400"/>
              <a:buNone/>
              <a:defRPr sz="1800"/>
            </a:lvl6pPr>
            <a:lvl7pPr marL="3200400" lvl="6" indent="-228600" algn="l">
              <a:lnSpc>
                <a:spcPct val="93000"/>
              </a:lnSpc>
              <a:spcBef>
                <a:spcPts val="188"/>
              </a:spcBef>
              <a:spcAft>
                <a:spcPts val="0"/>
              </a:spcAft>
              <a:buSzPts val="1400"/>
              <a:buNone/>
              <a:defRPr sz="1800"/>
            </a:lvl7pPr>
            <a:lvl8pPr marL="3657600" lvl="7" indent="-228600" algn="l">
              <a:lnSpc>
                <a:spcPct val="93000"/>
              </a:lnSpc>
              <a:spcBef>
                <a:spcPts val="188"/>
              </a:spcBef>
              <a:spcAft>
                <a:spcPts val="0"/>
              </a:spcAft>
              <a:buSzPts val="1400"/>
              <a:buNone/>
              <a:defRPr sz="1800"/>
            </a:lvl8pPr>
            <a:lvl9pPr marL="4114800" lvl="8" indent="-228600" algn="l">
              <a:lnSpc>
                <a:spcPct val="93000"/>
              </a:lnSpc>
              <a:spcBef>
                <a:spcPts val="188"/>
              </a:spcBef>
              <a:spcAft>
                <a:spcPts val="188"/>
              </a:spcAft>
              <a:buSzPts val="1400"/>
              <a:buNone/>
              <a:defRPr sz="1800"/>
            </a:lvl9pPr>
          </a:lstStyle>
          <a:p>
            <a:endParaRPr/>
          </a:p>
        </p:txBody>
      </p:sp>
      <p:sp>
        <p:nvSpPr>
          <p:cNvPr id="36" name="Google Shape;36;p7"/>
          <p:cNvSpPr txBox="1">
            <a:spLocks noGrp="1"/>
          </p:cNvSpPr>
          <p:nvPr>
            <p:ph type="body" idx="2"/>
          </p:nvPr>
        </p:nvSpPr>
        <p:spPr>
          <a:xfrm>
            <a:off x="21678900" y="6721475"/>
            <a:ext cx="19365912" cy="19007137"/>
          </a:xfrm>
          <a:prstGeom prst="rect">
            <a:avLst/>
          </a:prstGeom>
          <a:noFill/>
          <a:ln>
            <a:noFill/>
          </a:ln>
        </p:spPr>
        <p:txBody>
          <a:bodyPr spcFirstLastPara="1" wrap="square" lIns="411475" tIns="205900" rIns="411475" bIns="205900" anchor="t" anchorCtr="0">
            <a:noAutofit/>
          </a:bodyPr>
          <a:lstStyle>
            <a:lvl1pPr marL="457200" lvl="0" indent="-406400" algn="l">
              <a:lnSpc>
                <a:spcPct val="93000"/>
              </a:lnSpc>
              <a:spcBef>
                <a:spcPts val="0"/>
              </a:spcBef>
              <a:spcAft>
                <a:spcPts val="0"/>
              </a:spcAft>
              <a:buSzPts val="2800"/>
              <a:buChar char="•"/>
              <a:defRPr sz="2800"/>
            </a:lvl1pPr>
            <a:lvl2pPr marL="914400" lvl="1" indent="-381000" algn="l">
              <a:lnSpc>
                <a:spcPct val="93000"/>
              </a:lnSpc>
              <a:spcBef>
                <a:spcPts val="950"/>
              </a:spcBef>
              <a:spcAft>
                <a:spcPts val="0"/>
              </a:spcAft>
              <a:buSzPts val="2400"/>
              <a:buChar char="–"/>
              <a:defRPr sz="2400"/>
            </a:lvl2pPr>
            <a:lvl3pPr marL="1371600" lvl="2" indent="-355600" algn="l">
              <a:lnSpc>
                <a:spcPct val="93000"/>
              </a:lnSpc>
              <a:spcBef>
                <a:spcPts val="763"/>
              </a:spcBef>
              <a:spcAft>
                <a:spcPts val="0"/>
              </a:spcAft>
              <a:buSzPts val="2000"/>
              <a:buChar char="•"/>
              <a:defRPr sz="2000"/>
            </a:lvl3pPr>
            <a:lvl4pPr marL="1828800" lvl="3" indent="-342900" algn="l">
              <a:lnSpc>
                <a:spcPct val="93000"/>
              </a:lnSpc>
              <a:spcBef>
                <a:spcPts val="563"/>
              </a:spcBef>
              <a:spcAft>
                <a:spcPts val="0"/>
              </a:spcAft>
              <a:buSzPts val="1800"/>
              <a:buChar char="–"/>
              <a:defRPr sz="1800"/>
            </a:lvl4pPr>
            <a:lvl5pPr marL="2286000" lvl="4" indent="-342900" algn="l">
              <a:lnSpc>
                <a:spcPct val="93000"/>
              </a:lnSpc>
              <a:spcBef>
                <a:spcPts val="375"/>
              </a:spcBef>
              <a:spcAft>
                <a:spcPts val="0"/>
              </a:spcAft>
              <a:buSzPts val="1800"/>
              <a:buChar char="»"/>
              <a:defRPr sz="1800"/>
            </a:lvl5pPr>
            <a:lvl6pPr marL="2743200" lvl="5" indent="-228600" algn="l">
              <a:lnSpc>
                <a:spcPct val="93000"/>
              </a:lnSpc>
              <a:spcBef>
                <a:spcPts val="188"/>
              </a:spcBef>
              <a:spcAft>
                <a:spcPts val="0"/>
              </a:spcAft>
              <a:buSzPts val="1400"/>
              <a:buNone/>
              <a:defRPr sz="1800"/>
            </a:lvl6pPr>
            <a:lvl7pPr marL="3200400" lvl="6" indent="-228600" algn="l">
              <a:lnSpc>
                <a:spcPct val="93000"/>
              </a:lnSpc>
              <a:spcBef>
                <a:spcPts val="188"/>
              </a:spcBef>
              <a:spcAft>
                <a:spcPts val="0"/>
              </a:spcAft>
              <a:buSzPts val="1400"/>
              <a:buNone/>
              <a:defRPr sz="1800"/>
            </a:lvl7pPr>
            <a:lvl8pPr marL="3657600" lvl="7" indent="-228600" algn="l">
              <a:lnSpc>
                <a:spcPct val="93000"/>
              </a:lnSpc>
              <a:spcBef>
                <a:spcPts val="188"/>
              </a:spcBef>
              <a:spcAft>
                <a:spcPts val="0"/>
              </a:spcAft>
              <a:buSzPts val="1400"/>
              <a:buNone/>
              <a:defRPr sz="1800"/>
            </a:lvl8pPr>
            <a:lvl9pPr marL="4114800" lvl="8" indent="-228600" algn="l">
              <a:lnSpc>
                <a:spcPct val="93000"/>
              </a:lnSpc>
              <a:spcBef>
                <a:spcPts val="188"/>
              </a:spcBef>
              <a:spcAft>
                <a:spcPts val="188"/>
              </a:spcAft>
              <a:buSzPts val="1400"/>
              <a:buNone/>
              <a:defRPr sz="1800"/>
            </a:lvl9pPr>
          </a:lstStyle>
          <a:p>
            <a:endParaRPr/>
          </a:p>
        </p:txBody>
      </p:sp>
      <p:sp>
        <p:nvSpPr>
          <p:cNvPr id="37" name="Google Shape;37;p7"/>
          <p:cNvSpPr txBox="1">
            <a:spLocks noGrp="1"/>
          </p:cNvSpPr>
          <p:nvPr>
            <p:ph type="dt" idx="10"/>
          </p:nvPr>
        </p:nvSpPr>
        <p:spPr>
          <a:xfrm>
            <a:off x="2160588" y="26696988"/>
            <a:ext cx="10079037" cy="1531937"/>
          </a:xfrm>
          <a:prstGeom prst="rect">
            <a:avLst/>
          </a:prstGeom>
          <a:noFill/>
          <a:ln>
            <a:noFill/>
          </a:ln>
        </p:spPr>
        <p:txBody>
          <a:bodyPr spcFirstLastPara="1" wrap="square" lIns="411475" tIns="205900" rIns="411475" bIns="205900" anchor="ctr" anchorCtr="0">
            <a:noAutofit/>
          </a:bodyPr>
          <a:lstStyle>
            <a:lvl1pPr lvl="0" algn="l">
              <a:lnSpc>
                <a:spcPct val="100000"/>
              </a:lnSpc>
              <a:spcBef>
                <a:spcPts val="0"/>
              </a:spcBef>
              <a:spcAft>
                <a:spcPts val="0"/>
              </a:spcAft>
              <a:buSzPts val="5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7"/>
          <p:cNvSpPr txBox="1">
            <a:spLocks noGrp="1"/>
          </p:cNvSpPr>
          <p:nvPr>
            <p:ph type="sldNum" idx="12"/>
          </p:nvPr>
        </p:nvSpPr>
        <p:spPr>
          <a:xfrm>
            <a:off x="30965775" y="26696988"/>
            <a:ext cx="10079038" cy="1531937"/>
          </a:xfrm>
          <a:prstGeom prst="rect">
            <a:avLst/>
          </a:prstGeom>
          <a:noFill/>
          <a:ln>
            <a:noFill/>
          </a:ln>
        </p:spPr>
        <p:txBody>
          <a:bodyPr spcFirstLastPara="1" wrap="square" lIns="411475" tIns="205900" rIns="411475" bIns="205900" anchor="ctr" anchorCtr="0">
            <a:noAutofit/>
          </a:bodyPr>
          <a:lstStyle>
            <a:lvl1pPr marL="0" marR="0" lvl="0" indent="0" algn="l">
              <a:spcBef>
                <a:spcPts val="0"/>
              </a:spcBef>
              <a:spcAft>
                <a:spcPts val="0"/>
              </a:spcAft>
              <a:buClr>
                <a:srgbClr val="000000"/>
              </a:buClr>
              <a:buSzPts val="5400"/>
              <a:buFont typeface="Times New Roman"/>
              <a:buNone/>
              <a:defRPr sz="5400" b="0" i="0" u="none" strike="noStrike" cap="none">
                <a:solidFill>
                  <a:srgbClr val="8B8B8B"/>
                </a:solidFill>
                <a:latin typeface="Calibri"/>
                <a:ea typeface="Calibri"/>
                <a:cs typeface="Calibri"/>
                <a:sym typeface="Calibri"/>
              </a:defRPr>
            </a:lvl1pPr>
            <a:lvl2pPr marL="0" marR="0" lvl="1" indent="0" algn="l">
              <a:spcBef>
                <a:spcPts val="0"/>
              </a:spcBef>
              <a:spcAft>
                <a:spcPts val="0"/>
              </a:spcAft>
              <a:buClr>
                <a:srgbClr val="000000"/>
              </a:buClr>
              <a:buSzPts val="5400"/>
              <a:buFont typeface="Times New Roman"/>
              <a:buNone/>
              <a:defRPr sz="5400" b="0" i="0" u="none" strike="noStrike" cap="none">
                <a:solidFill>
                  <a:srgbClr val="8B8B8B"/>
                </a:solidFill>
                <a:latin typeface="Calibri"/>
                <a:ea typeface="Calibri"/>
                <a:cs typeface="Calibri"/>
                <a:sym typeface="Calibri"/>
              </a:defRPr>
            </a:lvl2pPr>
            <a:lvl3pPr marL="0" marR="0" lvl="2" indent="0" algn="l">
              <a:spcBef>
                <a:spcPts val="0"/>
              </a:spcBef>
              <a:spcAft>
                <a:spcPts val="0"/>
              </a:spcAft>
              <a:buClr>
                <a:srgbClr val="000000"/>
              </a:buClr>
              <a:buSzPts val="5400"/>
              <a:buFont typeface="Times New Roman"/>
              <a:buNone/>
              <a:defRPr sz="5400" b="0" i="0" u="none" strike="noStrike" cap="none">
                <a:solidFill>
                  <a:srgbClr val="8B8B8B"/>
                </a:solidFill>
                <a:latin typeface="Calibri"/>
                <a:ea typeface="Calibri"/>
                <a:cs typeface="Calibri"/>
                <a:sym typeface="Calibri"/>
              </a:defRPr>
            </a:lvl3pPr>
            <a:lvl4pPr marL="0" marR="0" lvl="3" indent="0" algn="l">
              <a:spcBef>
                <a:spcPts val="0"/>
              </a:spcBef>
              <a:spcAft>
                <a:spcPts val="0"/>
              </a:spcAft>
              <a:buClr>
                <a:srgbClr val="000000"/>
              </a:buClr>
              <a:buSzPts val="5400"/>
              <a:buFont typeface="Times New Roman"/>
              <a:buNone/>
              <a:defRPr sz="5400" b="0" i="0" u="none" strike="noStrike" cap="none">
                <a:solidFill>
                  <a:srgbClr val="8B8B8B"/>
                </a:solidFill>
                <a:latin typeface="Calibri"/>
                <a:ea typeface="Calibri"/>
                <a:cs typeface="Calibri"/>
                <a:sym typeface="Calibri"/>
              </a:defRPr>
            </a:lvl4pPr>
            <a:lvl5pPr marL="0" marR="0" lvl="4" indent="0" algn="l">
              <a:spcBef>
                <a:spcPts val="0"/>
              </a:spcBef>
              <a:spcAft>
                <a:spcPts val="0"/>
              </a:spcAft>
              <a:buClr>
                <a:srgbClr val="000000"/>
              </a:buClr>
              <a:buSzPts val="5400"/>
              <a:buFont typeface="Times New Roman"/>
              <a:buNone/>
              <a:defRPr sz="5400" b="0" i="0" u="none" strike="noStrike" cap="none">
                <a:solidFill>
                  <a:srgbClr val="8B8B8B"/>
                </a:solidFill>
                <a:latin typeface="Calibri"/>
                <a:ea typeface="Calibri"/>
                <a:cs typeface="Calibri"/>
                <a:sym typeface="Calibri"/>
              </a:defRPr>
            </a:lvl5pPr>
            <a:lvl6pPr marL="0" marR="0" lvl="5" indent="0" algn="l">
              <a:spcBef>
                <a:spcPts val="0"/>
              </a:spcBef>
              <a:spcAft>
                <a:spcPts val="0"/>
              </a:spcAft>
              <a:buClr>
                <a:srgbClr val="000000"/>
              </a:buClr>
              <a:buSzPts val="5400"/>
              <a:buFont typeface="Times New Roman"/>
              <a:buNone/>
              <a:defRPr sz="5400" b="0" i="0" u="none" strike="noStrike" cap="none">
                <a:solidFill>
                  <a:srgbClr val="8B8B8B"/>
                </a:solidFill>
                <a:latin typeface="Calibri"/>
                <a:ea typeface="Calibri"/>
                <a:cs typeface="Calibri"/>
                <a:sym typeface="Calibri"/>
              </a:defRPr>
            </a:lvl6pPr>
            <a:lvl7pPr marL="0" marR="0" lvl="6" indent="0" algn="l">
              <a:spcBef>
                <a:spcPts val="0"/>
              </a:spcBef>
              <a:spcAft>
                <a:spcPts val="0"/>
              </a:spcAft>
              <a:buClr>
                <a:srgbClr val="000000"/>
              </a:buClr>
              <a:buSzPts val="5400"/>
              <a:buFont typeface="Times New Roman"/>
              <a:buNone/>
              <a:defRPr sz="5400" b="0" i="0" u="none" strike="noStrike" cap="none">
                <a:solidFill>
                  <a:srgbClr val="8B8B8B"/>
                </a:solidFill>
                <a:latin typeface="Calibri"/>
                <a:ea typeface="Calibri"/>
                <a:cs typeface="Calibri"/>
                <a:sym typeface="Calibri"/>
              </a:defRPr>
            </a:lvl7pPr>
            <a:lvl8pPr marL="0" marR="0" lvl="7" indent="0" algn="l">
              <a:spcBef>
                <a:spcPts val="0"/>
              </a:spcBef>
              <a:spcAft>
                <a:spcPts val="0"/>
              </a:spcAft>
              <a:buClr>
                <a:srgbClr val="000000"/>
              </a:buClr>
              <a:buSzPts val="5400"/>
              <a:buFont typeface="Times New Roman"/>
              <a:buNone/>
              <a:defRPr sz="5400" b="0" i="0" u="none" strike="noStrike" cap="none">
                <a:solidFill>
                  <a:srgbClr val="8B8B8B"/>
                </a:solidFill>
                <a:latin typeface="Calibri"/>
                <a:ea typeface="Calibri"/>
                <a:cs typeface="Calibri"/>
                <a:sym typeface="Calibri"/>
              </a:defRPr>
            </a:lvl8pPr>
            <a:lvl9pPr marL="0" marR="0" lvl="8" indent="0" algn="l">
              <a:spcBef>
                <a:spcPts val="0"/>
              </a:spcBef>
              <a:spcAft>
                <a:spcPts val="0"/>
              </a:spcAft>
              <a:buClr>
                <a:srgbClr val="000000"/>
              </a:buClr>
              <a:buSzPts val="5400"/>
              <a:buFont typeface="Times New Roman"/>
              <a:buNone/>
              <a:defRPr sz="5400" b="0" i="0" u="none" strike="noStrike" cap="none">
                <a:solidFill>
                  <a:srgbClr val="8B8B8B"/>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9"/>
        <p:cNvGrpSpPr/>
        <p:nvPr/>
      </p:nvGrpSpPr>
      <p:grpSpPr>
        <a:xfrm>
          <a:off x="0" y="0"/>
          <a:ext cx="0" cy="0"/>
          <a:chOff x="0" y="0"/>
          <a:chExt cx="0" cy="0"/>
        </a:xfrm>
      </p:grpSpPr>
      <p:sp>
        <p:nvSpPr>
          <p:cNvPr id="40" name="Google Shape;40;p8"/>
          <p:cNvSpPr txBox="1">
            <a:spLocks noGrp="1"/>
          </p:cNvSpPr>
          <p:nvPr>
            <p:ph type="title"/>
          </p:nvPr>
        </p:nvSpPr>
        <p:spPr>
          <a:xfrm>
            <a:off x="2160588" y="1154113"/>
            <a:ext cx="38885811" cy="4800600"/>
          </a:xfrm>
          <a:prstGeom prst="rect">
            <a:avLst/>
          </a:prstGeom>
          <a:noFill/>
          <a:ln>
            <a:noFill/>
          </a:ln>
        </p:spPr>
        <p:txBody>
          <a:bodyPr spcFirstLastPara="1" wrap="square" lIns="411475" tIns="205900" rIns="411475" bIns="205900" anchor="ctr" anchorCtr="0">
            <a:noAutofit/>
          </a:bodyPr>
          <a:lstStyle>
            <a:lvl1pPr lvl="0" algn="l">
              <a:lnSpc>
                <a:spcPct val="93000"/>
              </a:lnSpc>
              <a:spcBef>
                <a:spcPts val="0"/>
              </a:spcBef>
              <a:spcAft>
                <a:spcPts val="0"/>
              </a:spcAft>
              <a:buSzPts val="1400"/>
              <a:buNone/>
              <a:defRPr/>
            </a:lvl1pPr>
            <a:lvl2pPr lvl="1" algn="l">
              <a:lnSpc>
                <a:spcPct val="93000"/>
              </a:lnSpc>
              <a:spcBef>
                <a:spcPts val="0"/>
              </a:spcBef>
              <a:spcAft>
                <a:spcPts val="0"/>
              </a:spcAft>
              <a:buSzPts val="1400"/>
              <a:buNone/>
              <a:defRPr/>
            </a:lvl2pPr>
            <a:lvl3pPr lvl="2" algn="l">
              <a:lnSpc>
                <a:spcPct val="93000"/>
              </a:lnSpc>
              <a:spcBef>
                <a:spcPts val="0"/>
              </a:spcBef>
              <a:spcAft>
                <a:spcPts val="0"/>
              </a:spcAft>
              <a:buSzPts val="1400"/>
              <a:buNone/>
              <a:defRPr/>
            </a:lvl3pPr>
            <a:lvl4pPr lvl="3" algn="l">
              <a:lnSpc>
                <a:spcPct val="93000"/>
              </a:lnSpc>
              <a:spcBef>
                <a:spcPts val="0"/>
              </a:spcBef>
              <a:spcAft>
                <a:spcPts val="0"/>
              </a:spcAft>
              <a:buSzPts val="1400"/>
              <a:buNone/>
              <a:defRPr/>
            </a:lvl4pPr>
            <a:lvl5pPr lvl="4" algn="l">
              <a:lnSpc>
                <a:spcPct val="93000"/>
              </a:lnSpc>
              <a:spcBef>
                <a:spcPts val="0"/>
              </a:spcBef>
              <a:spcAft>
                <a:spcPts val="0"/>
              </a:spcAft>
              <a:buSzPts val="1400"/>
              <a:buNone/>
              <a:defRPr/>
            </a:lvl5pPr>
            <a:lvl6pPr lvl="5" algn="l">
              <a:lnSpc>
                <a:spcPct val="93000"/>
              </a:lnSpc>
              <a:spcBef>
                <a:spcPts val="0"/>
              </a:spcBef>
              <a:spcAft>
                <a:spcPts val="0"/>
              </a:spcAft>
              <a:buSzPts val="1400"/>
              <a:buNone/>
              <a:defRPr/>
            </a:lvl6pPr>
            <a:lvl7pPr lvl="6" algn="l">
              <a:lnSpc>
                <a:spcPct val="93000"/>
              </a:lnSpc>
              <a:spcBef>
                <a:spcPts val="0"/>
              </a:spcBef>
              <a:spcAft>
                <a:spcPts val="0"/>
              </a:spcAft>
              <a:buSzPts val="1400"/>
              <a:buNone/>
              <a:defRPr/>
            </a:lvl7pPr>
            <a:lvl8pPr lvl="7" algn="l">
              <a:lnSpc>
                <a:spcPct val="93000"/>
              </a:lnSpc>
              <a:spcBef>
                <a:spcPts val="0"/>
              </a:spcBef>
              <a:spcAft>
                <a:spcPts val="0"/>
              </a:spcAft>
              <a:buSzPts val="1400"/>
              <a:buNone/>
              <a:defRPr/>
            </a:lvl8pPr>
            <a:lvl9pPr lvl="8" algn="l">
              <a:lnSpc>
                <a:spcPct val="93000"/>
              </a:lnSpc>
              <a:spcBef>
                <a:spcPts val="0"/>
              </a:spcBef>
              <a:spcAft>
                <a:spcPts val="0"/>
              </a:spcAft>
              <a:buSzPts val="1400"/>
              <a:buNone/>
              <a:defRPr/>
            </a:lvl9pPr>
          </a:lstStyle>
          <a:p>
            <a:endParaRPr/>
          </a:p>
        </p:txBody>
      </p:sp>
      <p:sp>
        <p:nvSpPr>
          <p:cNvPr id="41" name="Google Shape;41;p8"/>
          <p:cNvSpPr txBox="1">
            <a:spLocks noGrp="1"/>
          </p:cNvSpPr>
          <p:nvPr>
            <p:ph type="body" idx="1"/>
          </p:nvPr>
        </p:nvSpPr>
        <p:spPr>
          <a:xfrm>
            <a:off x="2160588" y="6446838"/>
            <a:ext cx="19089686" cy="2687637"/>
          </a:xfrm>
          <a:prstGeom prst="rect">
            <a:avLst/>
          </a:prstGeom>
          <a:noFill/>
          <a:ln>
            <a:noFill/>
          </a:ln>
        </p:spPr>
        <p:txBody>
          <a:bodyPr spcFirstLastPara="1" wrap="square" lIns="411475" tIns="205900" rIns="411475" bIns="205900" anchor="b" anchorCtr="0">
            <a:noAutofit/>
          </a:bodyPr>
          <a:lstStyle>
            <a:lvl1pPr marL="457200" lvl="0" indent="-228600" algn="l">
              <a:lnSpc>
                <a:spcPct val="93000"/>
              </a:lnSpc>
              <a:spcBef>
                <a:spcPts val="0"/>
              </a:spcBef>
              <a:spcAft>
                <a:spcPts val="0"/>
              </a:spcAft>
              <a:buSzPts val="2400"/>
              <a:buNone/>
              <a:defRPr sz="2400" b="1"/>
            </a:lvl1pPr>
            <a:lvl2pPr marL="914400" lvl="1" indent="-228600" algn="l">
              <a:lnSpc>
                <a:spcPct val="93000"/>
              </a:lnSpc>
              <a:spcBef>
                <a:spcPts val="950"/>
              </a:spcBef>
              <a:spcAft>
                <a:spcPts val="0"/>
              </a:spcAft>
              <a:buSzPts val="2000"/>
              <a:buNone/>
              <a:defRPr sz="2000" b="1"/>
            </a:lvl2pPr>
            <a:lvl3pPr marL="1371600" lvl="2" indent="-228600" algn="l">
              <a:lnSpc>
                <a:spcPct val="93000"/>
              </a:lnSpc>
              <a:spcBef>
                <a:spcPts val="763"/>
              </a:spcBef>
              <a:spcAft>
                <a:spcPts val="0"/>
              </a:spcAft>
              <a:buSzPts val="1800"/>
              <a:buNone/>
              <a:defRPr sz="1800" b="1"/>
            </a:lvl3pPr>
            <a:lvl4pPr marL="1828800" lvl="3" indent="-228600" algn="l">
              <a:lnSpc>
                <a:spcPct val="93000"/>
              </a:lnSpc>
              <a:spcBef>
                <a:spcPts val="563"/>
              </a:spcBef>
              <a:spcAft>
                <a:spcPts val="0"/>
              </a:spcAft>
              <a:buSzPts val="1600"/>
              <a:buNone/>
              <a:defRPr sz="1600" b="1"/>
            </a:lvl4pPr>
            <a:lvl5pPr marL="2286000" lvl="4" indent="-228600" algn="l">
              <a:lnSpc>
                <a:spcPct val="93000"/>
              </a:lnSpc>
              <a:spcBef>
                <a:spcPts val="375"/>
              </a:spcBef>
              <a:spcAft>
                <a:spcPts val="0"/>
              </a:spcAft>
              <a:buSzPts val="1600"/>
              <a:buNone/>
              <a:defRPr sz="1600" b="1"/>
            </a:lvl5pPr>
            <a:lvl6pPr marL="2743200" lvl="5" indent="-228600" algn="l">
              <a:lnSpc>
                <a:spcPct val="93000"/>
              </a:lnSpc>
              <a:spcBef>
                <a:spcPts val="188"/>
              </a:spcBef>
              <a:spcAft>
                <a:spcPts val="0"/>
              </a:spcAft>
              <a:buSzPts val="1600"/>
              <a:buNone/>
              <a:defRPr sz="1600" b="1"/>
            </a:lvl6pPr>
            <a:lvl7pPr marL="3200400" lvl="6" indent="-228600" algn="l">
              <a:lnSpc>
                <a:spcPct val="93000"/>
              </a:lnSpc>
              <a:spcBef>
                <a:spcPts val="188"/>
              </a:spcBef>
              <a:spcAft>
                <a:spcPts val="0"/>
              </a:spcAft>
              <a:buSzPts val="1600"/>
              <a:buNone/>
              <a:defRPr sz="1600" b="1"/>
            </a:lvl7pPr>
            <a:lvl8pPr marL="3657600" lvl="7" indent="-228600" algn="l">
              <a:lnSpc>
                <a:spcPct val="93000"/>
              </a:lnSpc>
              <a:spcBef>
                <a:spcPts val="188"/>
              </a:spcBef>
              <a:spcAft>
                <a:spcPts val="0"/>
              </a:spcAft>
              <a:buSzPts val="1600"/>
              <a:buNone/>
              <a:defRPr sz="1600" b="1"/>
            </a:lvl8pPr>
            <a:lvl9pPr marL="4114800" lvl="8" indent="-228600" algn="l">
              <a:lnSpc>
                <a:spcPct val="93000"/>
              </a:lnSpc>
              <a:spcBef>
                <a:spcPts val="188"/>
              </a:spcBef>
              <a:spcAft>
                <a:spcPts val="188"/>
              </a:spcAft>
              <a:buSzPts val="1600"/>
              <a:buNone/>
              <a:defRPr sz="1600" b="1"/>
            </a:lvl9pPr>
          </a:lstStyle>
          <a:p>
            <a:endParaRPr/>
          </a:p>
        </p:txBody>
      </p:sp>
      <p:sp>
        <p:nvSpPr>
          <p:cNvPr id="42" name="Google Shape;42;p8"/>
          <p:cNvSpPr txBox="1">
            <a:spLocks noGrp="1"/>
          </p:cNvSpPr>
          <p:nvPr>
            <p:ph type="body" idx="2"/>
          </p:nvPr>
        </p:nvSpPr>
        <p:spPr>
          <a:xfrm>
            <a:off x="2160588" y="9134475"/>
            <a:ext cx="19089686" cy="16595726"/>
          </a:xfrm>
          <a:prstGeom prst="rect">
            <a:avLst/>
          </a:prstGeom>
          <a:noFill/>
          <a:ln>
            <a:noFill/>
          </a:ln>
        </p:spPr>
        <p:txBody>
          <a:bodyPr spcFirstLastPara="1" wrap="square" lIns="411475" tIns="205900" rIns="411475" bIns="205900" anchor="t" anchorCtr="0">
            <a:noAutofit/>
          </a:bodyPr>
          <a:lstStyle>
            <a:lvl1pPr marL="457200" lvl="0" indent="-381000" algn="l">
              <a:lnSpc>
                <a:spcPct val="93000"/>
              </a:lnSpc>
              <a:spcBef>
                <a:spcPts val="0"/>
              </a:spcBef>
              <a:spcAft>
                <a:spcPts val="0"/>
              </a:spcAft>
              <a:buSzPts val="2400"/>
              <a:buChar char="•"/>
              <a:defRPr sz="2400"/>
            </a:lvl1pPr>
            <a:lvl2pPr marL="914400" lvl="1" indent="-355600" algn="l">
              <a:lnSpc>
                <a:spcPct val="93000"/>
              </a:lnSpc>
              <a:spcBef>
                <a:spcPts val="950"/>
              </a:spcBef>
              <a:spcAft>
                <a:spcPts val="0"/>
              </a:spcAft>
              <a:buSzPts val="2000"/>
              <a:buChar char="–"/>
              <a:defRPr sz="2000"/>
            </a:lvl2pPr>
            <a:lvl3pPr marL="1371600" lvl="2" indent="-342900" algn="l">
              <a:lnSpc>
                <a:spcPct val="93000"/>
              </a:lnSpc>
              <a:spcBef>
                <a:spcPts val="763"/>
              </a:spcBef>
              <a:spcAft>
                <a:spcPts val="0"/>
              </a:spcAft>
              <a:buSzPts val="1800"/>
              <a:buChar char="•"/>
              <a:defRPr sz="1800"/>
            </a:lvl3pPr>
            <a:lvl4pPr marL="1828800" lvl="3" indent="-330200" algn="l">
              <a:lnSpc>
                <a:spcPct val="93000"/>
              </a:lnSpc>
              <a:spcBef>
                <a:spcPts val="563"/>
              </a:spcBef>
              <a:spcAft>
                <a:spcPts val="0"/>
              </a:spcAft>
              <a:buSzPts val="1600"/>
              <a:buChar char="–"/>
              <a:defRPr sz="1600"/>
            </a:lvl4pPr>
            <a:lvl5pPr marL="2286000" lvl="4" indent="-330200" algn="l">
              <a:lnSpc>
                <a:spcPct val="93000"/>
              </a:lnSpc>
              <a:spcBef>
                <a:spcPts val="375"/>
              </a:spcBef>
              <a:spcAft>
                <a:spcPts val="0"/>
              </a:spcAft>
              <a:buSzPts val="1600"/>
              <a:buChar char="»"/>
              <a:defRPr sz="1600"/>
            </a:lvl5pPr>
            <a:lvl6pPr marL="2743200" lvl="5" indent="-228600" algn="l">
              <a:lnSpc>
                <a:spcPct val="93000"/>
              </a:lnSpc>
              <a:spcBef>
                <a:spcPts val="188"/>
              </a:spcBef>
              <a:spcAft>
                <a:spcPts val="0"/>
              </a:spcAft>
              <a:buSzPts val="1400"/>
              <a:buNone/>
              <a:defRPr sz="1600"/>
            </a:lvl6pPr>
            <a:lvl7pPr marL="3200400" lvl="6" indent="-228600" algn="l">
              <a:lnSpc>
                <a:spcPct val="93000"/>
              </a:lnSpc>
              <a:spcBef>
                <a:spcPts val="188"/>
              </a:spcBef>
              <a:spcAft>
                <a:spcPts val="0"/>
              </a:spcAft>
              <a:buSzPts val="1400"/>
              <a:buNone/>
              <a:defRPr sz="1600"/>
            </a:lvl7pPr>
            <a:lvl8pPr marL="3657600" lvl="7" indent="-228600" algn="l">
              <a:lnSpc>
                <a:spcPct val="93000"/>
              </a:lnSpc>
              <a:spcBef>
                <a:spcPts val="188"/>
              </a:spcBef>
              <a:spcAft>
                <a:spcPts val="0"/>
              </a:spcAft>
              <a:buSzPts val="1400"/>
              <a:buNone/>
              <a:defRPr sz="1600"/>
            </a:lvl8pPr>
            <a:lvl9pPr marL="4114800" lvl="8" indent="-228600" algn="l">
              <a:lnSpc>
                <a:spcPct val="93000"/>
              </a:lnSpc>
              <a:spcBef>
                <a:spcPts val="188"/>
              </a:spcBef>
              <a:spcAft>
                <a:spcPts val="188"/>
              </a:spcAft>
              <a:buSzPts val="1400"/>
              <a:buNone/>
              <a:defRPr sz="1600"/>
            </a:lvl9pPr>
          </a:lstStyle>
          <a:p>
            <a:endParaRPr/>
          </a:p>
        </p:txBody>
      </p:sp>
      <p:sp>
        <p:nvSpPr>
          <p:cNvPr id="43" name="Google Shape;43;p8"/>
          <p:cNvSpPr txBox="1">
            <a:spLocks noGrp="1"/>
          </p:cNvSpPr>
          <p:nvPr>
            <p:ph type="body" idx="3"/>
          </p:nvPr>
        </p:nvSpPr>
        <p:spPr>
          <a:xfrm>
            <a:off x="21948775" y="6446838"/>
            <a:ext cx="19097624" cy="2687637"/>
          </a:xfrm>
          <a:prstGeom prst="rect">
            <a:avLst/>
          </a:prstGeom>
          <a:noFill/>
          <a:ln>
            <a:noFill/>
          </a:ln>
        </p:spPr>
        <p:txBody>
          <a:bodyPr spcFirstLastPara="1" wrap="square" lIns="411475" tIns="205900" rIns="411475" bIns="205900" anchor="b" anchorCtr="0">
            <a:noAutofit/>
          </a:bodyPr>
          <a:lstStyle>
            <a:lvl1pPr marL="457200" lvl="0" indent="-228600" algn="l">
              <a:lnSpc>
                <a:spcPct val="93000"/>
              </a:lnSpc>
              <a:spcBef>
                <a:spcPts val="0"/>
              </a:spcBef>
              <a:spcAft>
                <a:spcPts val="0"/>
              </a:spcAft>
              <a:buSzPts val="2400"/>
              <a:buNone/>
              <a:defRPr sz="2400" b="1"/>
            </a:lvl1pPr>
            <a:lvl2pPr marL="914400" lvl="1" indent="-228600" algn="l">
              <a:lnSpc>
                <a:spcPct val="93000"/>
              </a:lnSpc>
              <a:spcBef>
                <a:spcPts val="950"/>
              </a:spcBef>
              <a:spcAft>
                <a:spcPts val="0"/>
              </a:spcAft>
              <a:buSzPts val="2000"/>
              <a:buNone/>
              <a:defRPr sz="2000" b="1"/>
            </a:lvl2pPr>
            <a:lvl3pPr marL="1371600" lvl="2" indent="-228600" algn="l">
              <a:lnSpc>
                <a:spcPct val="93000"/>
              </a:lnSpc>
              <a:spcBef>
                <a:spcPts val="763"/>
              </a:spcBef>
              <a:spcAft>
                <a:spcPts val="0"/>
              </a:spcAft>
              <a:buSzPts val="1800"/>
              <a:buNone/>
              <a:defRPr sz="1800" b="1"/>
            </a:lvl3pPr>
            <a:lvl4pPr marL="1828800" lvl="3" indent="-228600" algn="l">
              <a:lnSpc>
                <a:spcPct val="93000"/>
              </a:lnSpc>
              <a:spcBef>
                <a:spcPts val="563"/>
              </a:spcBef>
              <a:spcAft>
                <a:spcPts val="0"/>
              </a:spcAft>
              <a:buSzPts val="1600"/>
              <a:buNone/>
              <a:defRPr sz="1600" b="1"/>
            </a:lvl4pPr>
            <a:lvl5pPr marL="2286000" lvl="4" indent="-228600" algn="l">
              <a:lnSpc>
                <a:spcPct val="93000"/>
              </a:lnSpc>
              <a:spcBef>
                <a:spcPts val="375"/>
              </a:spcBef>
              <a:spcAft>
                <a:spcPts val="0"/>
              </a:spcAft>
              <a:buSzPts val="1600"/>
              <a:buNone/>
              <a:defRPr sz="1600" b="1"/>
            </a:lvl5pPr>
            <a:lvl6pPr marL="2743200" lvl="5" indent="-228600" algn="l">
              <a:lnSpc>
                <a:spcPct val="93000"/>
              </a:lnSpc>
              <a:spcBef>
                <a:spcPts val="188"/>
              </a:spcBef>
              <a:spcAft>
                <a:spcPts val="0"/>
              </a:spcAft>
              <a:buSzPts val="1600"/>
              <a:buNone/>
              <a:defRPr sz="1600" b="1"/>
            </a:lvl6pPr>
            <a:lvl7pPr marL="3200400" lvl="6" indent="-228600" algn="l">
              <a:lnSpc>
                <a:spcPct val="93000"/>
              </a:lnSpc>
              <a:spcBef>
                <a:spcPts val="188"/>
              </a:spcBef>
              <a:spcAft>
                <a:spcPts val="0"/>
              </a:spcAft>
              <a:buSzPts val="1600"/>
              <a:buNone/>
              <a:defRPr sz="1600" b="1"/>
            </a:lvl7pPr>
            <a:lvl8pPr marL="3657600" lvl="7" indent="-228600" algn="l">
              <a:lnSpc>
                <a:spcPct val="93000"/>
              </a:lnSpc>
              <a:spcBef>
                <a:spcPts val="188"/>
              </a:spcBef>
              <a:spcAft>
                <a:spcPts val="0"/>
              </a:spcAft>
              <a:buSzPts val="1600"/>
              <a:buNone/>
              <a:defRPr sz="1600" b="1"/>
            </a:lvl8pPr>
            <a:lvl9pPr marL="4114800" lvl="8" indent="-228600" algn="l">
              <a:lnSpc>
                <a:spcPct val="93000"/>
              </a:lnSpc>
              <a:spcBef>
                <a:spcPts val="188"/>
              </a:spcBef>
              <a:spcAft>
                <a:spcPts val="188"/>
              </a:spcAft>
              <a:buSzPts val="1600"/>
              <a:buNone/>
              <a:defRPr sz="1600" b="1"/>
            </a:lvl9pPr>
          </a:lstStyle>
          <a:p>
            <a:endParaRPr/>
          </a:p>
        </p:txBody>
      </p:sp>
      <p:sp>
        <p:nvSpPr>
          <p:cNvPr id="44" name="Google Shape;44;p8"/>
          <p:cNvSpPr txBox="1">
            <a:spLocks noGrp="1"/>
          </p:cNvSpPr>
          <p:nvPr>
            <p:ph type="body" idx="4"/>
          </p:nvPr>
        </p:nvSpPr>
        <p:spPr>
          <a:xfrm>
            <a:off x="21948775" y="9134475"/>
            <a:ext cx="19097624" cy="16595726"/>
          </a:xfrm>
          <a:prstGeom prst="rect">
            <a:avLst/>
          </a:prstGeom>
          <a:noFill/>
          <a:ln>
            <a:noFill/>
          </a:ln>
        </p:spPr>
        <p:txBody>
          <a:bodyPr spcFirstLastPara="1" wrap="square" lIns="411475" tIns="205900" rIns="411475" bIns="205900" anchor="t" anchorCtr="0">
            <a:noAutofit/>
          </a:bodyPr>
          <a:lstStyle>
            <a:lvl1pPr marL="457200" lvl="0" indent="-381000" algn="l">
              <a:lnSpc>
                <a:spcPct val="93000"/>
              </a:lnSpc>
              <a:spcBef>
                <a:spcPts val="0"/>
              </a:spcBef>
              <a:spcAft>
                <a:spcPts val="0"/>
              </a:spcAft>
              <a:buSzPts val="2400"/>
              <a:buChar char="•"/>
              <a:defRPr sz="2400"/>
            </a:lvl1pPr>
            <a:lvl2pPr marL="914400" lvl="1" indent="-355600" algn="l">
              <a:lnSpc>
                <a:spcPct val="93000"/>
              </a:lnSpc>
              <a:spcBef>
                <a:spcPts val="950"/>
              </a:spcBef>
              <a:spcAft>
                <a:spcPts val="0"/>
              </a:spcAft>
              <a:buSzPts val="2000"/>
              <a:buChar char="–"/>
              <a:defRPr sz="2000"/>
            </a:lvl2pPr>
            <a:lvl3pPr marL="1371600" lvl="2" indent="-342900" algn="l">
              <a:lnSpc>
                <a:spcPct val="93000"/>
              </a:lnSpc>
              <a:spcBef>
                <a:spcPts val="763"/>
              </a:spcBef>
              <a:spcAft>
                <a:spcPts val="0"/>
              </a:spcAft>
              <a:buSzPts val="1800"/>
              <a:buChar char="•"/>
              <a:defRPr sz="1800"/>
            </a:lvl3pPr>
            <a:lvl4pPr marL="1828800" lvl="3" indent="-330200" algn="l">
              <a:lnSpc>
                <a:spcPct val="93000"/>
              </a:lnSpc>
              <a:spcBef>
                <a:spcPts val="563"/>
              </a:spcBef>
              <a:spcAft>
                <a:spcPts val="0"/>
              </a:spcAft>
              <a:buSzPts val="1600"/>
              <a:buChar char="–"/>
              <a:defRPr sz="1600"/>
            </a:lvl4pPr>
            <a:lvl5pPr marL="2286000" lvl="4" indent="-330200" algn="l">
              <a:lnSpc>
                <a:spcPct val="93000"/>
              </a:lnSpc>
              <a:spcBef>
                <a:spcPts val="375"/>
              </a:spcBef>
              <a:spcAft>
                <a:spcPts val="0"/>
              </a:spcAft>
              <a:buSzPts val="1600"/>
              <a:buChar char="»"/>
              <a:defRPr sz="1600"/>
            </a:lvl5pPr>
            <a:lvl6pPr marL="2743200" lvl="5" indent="-228600" algn="l">
              <a:lnSpc>
                <a:spcPct val="93000"/>
              </a:lnSpc>
              <a:spcBef>
                <a:spcPts val="188"/>
              </a:spcBef>
              <a:spcAft>
                <a:spcPts val="0"/>
              </a:spcAft>
              <a:buSzPts val="1400"/>
              <a:buNone/>
              <a:defRPr sz="1600"/>
            </a:lvl6pPr>
            <a:lvl7pPr marL="3200400" lvl="6" indent="-228600" algn="l">
              <a:lnSpc>
                <a:spcPct val="93000"/>
              </a:lnSpc>
              <a:spcBef>
                <a:spcPts val="188"/>
              </a:spcBef>
              <a:spcAft>
                <a:spcPts val="0"/>
              </a:spcAft>
              <a:buSzPts val="1400"/>
              <a:buNone/>
              <a:defRPr sz="1600"/>
            </a:lvl7pPr>
            <a:lvl8pPr marL="3657600" lvl="7" indent="-228600" algn="l">
              <a:lnSpc>
                <a:spcPct val="93000"/>
              </a:lnSpc>
              <a:spcBef>
                <a:spcPts val="188"/>
              </a:spcBef>
              <a:spcAft>
                <a:spcPts val="0"/>
              </a:spcAft>
              <a:buSzPts val="1400"/>
              <a:buNone/>
              <a:defRPr sz="1600"/>
            </a:lvl8pPr>
            <a:lvl9pPr marL="4114800" lvl="8" indent="-228600" algn="l">
              <a:lnSpc>
                <a:spcPct val="93000"/>
              </a:lnSpc>
              <a:spcBef>
                <a:spcPts val="188"/>
              </a:spcBef>
              <a:spcAft>
                <a:spcPts val="188"/>
              </a:spcAft>
              <a:buSzPts val="1400"/>
              <a:buNone/>
              <a:defRPr sz="1600"/>
            </a:lvl9pPr>
          </a:lstStyle>
          <a:p>
            <a:endParaRPr/>
          </a:p>
        </p:txBody>
      </p:sp>
      <p:sp>
        <p:nvSpPr>
          <p:cNvPr id="45" name="Google Shape;45;p8"/>
          <p:cNvSpPr txBox="1">
            <a:spLocks noGrp="1"/>
          </p:cNvSpPr>
          <p:nvPr>
            <p:ph type="dt" idx="10"/>
          </p:nvPr>
        </p:nvSpPr>
        <p:spPr>
          <a:xfrm>
            <a:off x="2160588" y="26696988"/>
            <a:ext cx="10079037" cy="1531937"/>
          </a:xfrm>
          <a:prstGeom prst="rect">
            <a:avLst/>
          </a:prstGeom>
          <a:noFill/>
          <a:ln>
            <a:noFill/>
          </a:ln>
        </p:spPr>
        <p:txBody>
          <a:bodyPr spcFirstLastPara="1" wrap="square" lIns="411475" tIns="205900" rIns="411475" bIns="205900" anchor="ctr" anchorCtr="0">
            <a:noAutofit/>
          </a:bodyPr>
          <a:lstStyle>
            <a:lvl1pPr lvl="0" algn="l">
              <a:lnSpc>
                <a:spcPct val="100000"/>
              </a:lnSpc>
              <a:spcBef>
                <a:spcPts val="0"/>
              </a:spcBef>
              <a:spcAft>
                <a:spcPts val="0"/>
              </a:spcAft>
              <a:buSzPts val="5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6" name="Google Shape;46;p8"/>
          <p:cNvSpPr txBox="1">
            <a:spLocks noGrp="1"/>
          </p:cNvSpPr>
          <p:nvPr>
            <p:ph type="sldNum" idx="12"/>
          </p:nvPr>
        </p:nvSpPr>
        <p:spPr>
          <a:xfrm>
            <a:off x="30965775" y="26696988"/>
            <a:ext cx="10079038" cy="1531937"/>
          </a:xfrm>
          <a:prstGeom prst="rect">
            <a:avLst/>
          </a:prstGeom>
          <a:noFill/>
          <a:ln>
            <a:noFill/>
          </a:ln>
        </p:spPr>
        <p:txBody>
          <a:bodyPr spcFirstLastPara="1" wrap="square" lIns="411475" tIns="205900" rIns="411475" bIns="205900" anchor="ctr" anchorCtr="0">
            <a:noAutofit/>
          </a:bodyPr>
          <a:lstStyle>
            <a:lvl1pPr marL="0" marR="0" lvl="0" indent="0" algn="l">
              <a:spcBef>
                <a:spcPts val="0"/>
              </a:spcBef>
              <a:spcAft>
                <a:spcPts val="0"/>
              </a:spcAft>
              <a:buClr>
                <a:srgbClr val="000000"/>
              </a:buClr>
              <a:buSzPts val="5400"/>
              <a:buFont typeface="Times New Roman"/>
              <a:buNone/>
              <a:defRPr sz="5400" b="0" i="0" u="none" strike="noStrike" cap="none">
                <a:solidFill>
                  <a:srgbClr val="8B8B8B"/>
                </a:solidFill>
                <a:latin typeface="Calibri"/>
                <a:ea typeface="Calibri"/>
                <a:cs typeface="Calibri"/>
                <a:sym typeface="Calibri"/>
              </a:defRPr>
            </a:lvl1pPr>
            <a:lvl2pPr marL="0" marR="0" lvl="1" indent="0" algn="l">
              <a:spcBef>
                <a:spcPts val="0"/>
              </a:spcBef>
              <a:spcAft>
                <a:spcPts val="0"/>
              </a:spcAft>
              <a:buClr>
                <a:srgbClr val="000000"/>
              </a:buClr>
              <a:buSzPts val="5400"/>
              <a:buFont typeface="Times New Roman"/>
              <a:buNone/>
              <a:defRPr sz="5400" b="0" i="0" u="none" strike="noStrike" cap="none">
                <a:solidFill>
                  <a:srgbClr val="8B8B8B"/>
                </a:solidFill>
                <a:latin typeface="Calibri"/>
                <a:ea typeface="Calibri"/>
                <a:cs typeface="Calibri"/>
                <a:sym typeface="Calibri"/>
              </a:defRPr>
            </a:lvl2pPr>
            <a:lvl3pPr marL="0" marR="0" lvl="2" indent="0" algn="l">
              <a:spcBef>
                <a:spcPts val="0"/>
              </a:spcBef>
              <a:spcAft>
                <a:spcPts val="0"/>
              </a:spcAft>
              <a:buClr>
                <a:srgbClr val="000000"/>
              </a:buClr>
              <a:buSzPts val="5400"/>
              <a:buFont typeface="Times New Roman"/>
              <a:buNone/>
              <a:defRPr sz="5400" b="0" i="0" u="none" strike="noStrike" cap="none">
                <a:solidFill>
                  <a:srgbClr val="8B8B8B"/>
                </a:solidFill>
                <a:latin typeface="Calibri"/>
                <a:ea typeface="Calibri"/>
                <a:cs typeface="Calibri"/>
                <a:sym typeface="Calibri"/>
              </a:defRPr>
            </a:lvl3pPr>
            <a:lvl4pPr marL="0" marR="0" lvl="3" indent="0" algn="l">
              <a:spcBef>
                <a:spcPts val="0"/>
              </a:spcBef>
              <a:spcAft>
                <a:spcPts val="0"/>
              </a:spcAft>
              <a:buClr>
                <a:srgbClr val="000000"/>
              </a:buClr>
              <a:buSzPts val="5400"/>
              <a:buFont typeface="Times New Roman"/>
              <a:buNone/>
              <a:defRPr sz="5400" b="0" i="0" u="none" strike="noStrike" cap="none">
                <a:solidFill>
                  <a:srgbClr val="8B8B8B"/>
                </a:solidFill>
                <a:latin typeface="Calibri"/>
                <a:ea typeface="Calibri"/>
                <a:cs typeface="Calibri"/>
                <a:sym typeface="Calibri"/>
              </a:defRPr>
            </a:lvl4pPr>
            <a:lvl5pPr marL="0" marR="0" lvl="4" indent="0" algn="l">
              <a:spcBef>
                <a:spcPts val="0"/>
              </a:spcBef>
              <a:spcAft>
                <a:spcPts val="0"/>
              </a:spcAft>
              <a:buClr>
                <a:srgbClr val="000000"/>
              </a:buClr>
              <a:buSzPts val="5400"/>
              <a:buFont typeface="Times New Roman"/>
              <a:buNone/>
              <a:defRPr sz="5400" b="0" i="0" u="none" strike="noStrike" cap="none">
                <a:solidFill>
                  <a:srgbClr val="8B8B8B"/>
                </a:solidFill>
                <a:latin typeface="Calibri"/>
                <a:ea typeface="Calibri"/>
                <a:cs typeface="Calibri"/>
                <a:sym typeface="Calibri"/>
              </a:defRPr>
            </a:lvl5pPr>
            <a:lvl6pPr marL="0" marR="0" lvl="5" indent="0" algn="l">
              <a:spcBef>
                <a:spcPts val="0"/>
              </a:spcBef>
              <a:spcAft>
                <a:spcPts val="0"/>
              </a:spcAft>
              <a:buClr>
                <a:srgbClr val="000000"/>
              </a:buClr>
              <a:buSzPts val="5400"/>
              <a:buFont typeface="Times New Roman"/>
              <a:buNone/>
              <a:defRPr sz="5400" b="0" i="0" u="none" strike="noStrike" cap="none">
                <a:solidFill>
                  <a:srgbClr val="8B8B8B"/>
                </a:solidFill>
                <a:latin typeface="Calibri"/>
                <a:ea typeface="Calibri"/>
                <a:cs typeface="Calibri"/>
                <a:sym typeface="Calibri"/>
              </a:defRPr>
            </a:lvl6pPr>
            <a:lvl7pPr marL="0" marR="0" lvl="6" indent="0" algn="l">
              <a:spcBef>
                <a:spcPts val="0"/>
              </a:spcBef>
              <a:spcAft>
                <a:spcPts val="0"/>
              </a:spcAft>
              <a:buClr>
                <a:srgbClr val="000000"/>
              </a:buClr>
              <a:buSzPts val="5400"/>
              <a:buFont typeface="Times New Roman"/>
              <a:buNone/>
              <a:defRPr sz="5400" b="0" i="0" u="none" strike="noStrike" cap="none">
                <a:solidFill>
                  <a:srgbClr val="8B8B8B"/>
                </a:solidFill>
                <a:latin typeface="Calibri"/>
                <a:ea typeface="Calibri"/>
                <a:cs typeface="Calibri"/>
                <a:sym typeface="Calibri"/>
              </a:defRPr>
            </a:lvl7pPr>
            <a:lvl8pPr marL="0" marR="0" lvl="7" indent="0" algn="l">
              <a:spcBef>
                <a:spcPts val="0"/>
              </a:spcBef>
              <a:spcAft>
                <a:spcPts val="0"/>
              </a:spcAft>
              <a:buClr>
                <a:srgbClr val="000000"/>
              </a:buClr>
              <a:buSzPts val="5400"/>
              <a:buFont typeface="Times New Roman"/>
              <a:buNone/>
              <a:defRPr sz="5400" b="0" i="0" u="none" strike="noStrike" cap="none">
                <a:solidFill>
                  <a:srgbClr val="8B8B8B"/>
                </a:solidFill>
                <a:latin typeface="Calibri"/>
                <a:ea typeface="Calibri"/>
                <a:cs typeface="Calibri"/>
                <a:sym typeface="Calibri"/>
              </a:defRPr>
            </a:lvl8pPr>
            <a:lvl9pPr marL="0" marR="0" lvl="8" indent="0" algn="l">
              <a:spcBef>
                <a:spcPts val="0"/>
              </a:spcBef>
              <a:spcAft>
                <a:spcPts val="0"/>
              </a:spcAft>
              <a:buClr>
                <a:srgbClr val="000000"/>
              </a:buClr>
              <a:buSzPts val="5400"/>
              <a:buFont typeface="Times New Roman"/>
              <a:buNone/>
              <a:defRPr sz="5400" b="0" i="0" u="none" strike="noStrike" cap="none">
                <a:solidFill>
                  <a:srgbClr val="8B8B8B"/>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7"/>
        <p:cNvGrpSpPr/>
        <p:nvPr/>
      </p:nvGrpSpPr>
      <p:grpSpPr>
        <a:xfrm>
          <a:off x="0" y="0"/>
          <a:ext cx="0" cy="0"/>
          <a:chOff x="0" y="0"/>
          <a:chExt cx="0" cy="0"/>
        </a:xfrm>
      </p:grpSpPr>
      <p:sp>
        <p:nvSpPr>
          <p:cNvPr id="48" name="Google Shape;48;p9"/>
          <p:cNvSpPr txBox="1">
            <a:spLocks noGrp="1"/>
          </p:cNvSpPr>
          <p:nvPr>
            <p:ph type="title"/>
          </p:nvPr>
        </p:nvSpPr>
        <p:spPr>
          <a:xfrm>
            <a:off x="2160588" y="1154113"/>
            <a:ext cx="38884226" cy="4799012"/>
          </a:xfrm>
          <a:prstGeom prst="rect">
            <a:avLst/>
          </a:prstGeom>
          <a:noFill/>
          <a:ln>
            <a:noFill/>
          </a:ln>
        </p:spPr>
        <p:txBody>
          <a:bodyPr spcFirstLastPara="1" wrap="square" lIns="411475" tIns="205900" rIns="411475" bIns="205900" anchor="ctr" anchorCtr="0">
            <a:noAutofit/>
          </a:bodyPr>
          <a:lstStyle>
            <a:lvl1pPr lvl="0" algn="l">
              <a:lnSpc>
                <a:spcPct val="93000"/>
              </a:lnSpc>
              <a:spcBef>
                <a:spcPts val="0"/>
              </a:spcBef>
              <a:spcAft>
                <a:spcPts val="0"/>
              </a:spcAft>
              <a:buSzPts val="1400"/>
              <a:buNone/>
              <a:defRPr/>
            </a:lvl1pPr>
            <a:lvl2pPr lvl="1" algn="l">
              <a:lnSpc>
                <a:spcPct val="93000"/>
              </a:lnSpc>
              <a:spcBef>
                <a:spcPts val="0"/>
              </a:spcBef>
              <a:spcAft>
                <a:spcPts val="0"/>
              </a:spcAft>
              <a:buSzPts val="1400"/>
              <a:buNone/>
              <a:defRPr/>
            </a:lvl2pPr>
            <a:lvl3pPr lvl="2" algn="l">
              <a:lnSpc>
                <a:spcPct val="93000"/>
              </a:lnSpc>
              <a:spcBef>
                <a:spcPts val="0"/>
              </a:spcBef>
              <a:spcAft>
                <a:spcPts val="0"/>
              </a:spcAft>
              <a:buSzPts val="1400"/>
              <a:buNone/>
              <a:defRPr/>
            </a:lvl3pPr>
            <a:lvl4pPr lvl="3" algn="l">
              <a:lnSpc>
                <a:spcPct val="93000"/>
              </a:lnSpc>
              <a:spcBef>
                <a:spcPts val="0"/>
              </a:spcBef>
              <a:spcAft>
                <a:spcPts val="0"/>
              </a:spcAft>
              <a:buSzPts val="1400"/>
              <a:buNone/>
              <a:defRPr/>
            </a:lvl4pPr>
            <a:lvl5pPr lvl="4" algn="l">
              <a:lnSpc>
                <a:spcPct val="93000"/>
              </a:lnSpc>
              <a:spcBef>
                <a:spcPts val="0"/>
              </a:spcBef>
              <a:spcAft>
                <a:spcPts val="0"/>
              </a:spcAft>
              <a:buSzPts val="1400"/>
              <a:buNone/>
              <a:defRPr/>
            </a:lvl5pPr>
            <a:lvl6pPr lvl="5" algn="l">
              <a:lnSpc>
                <a:spcPct val="93000"/>
              </a:lnSpc>
              <a:spcBef>
                <a:spcPts val="0"/>
              </a:spcBef>
              <a:spcAft>
                <a:spcPts val="0"/>
              </a:spcAft>
              <a:buSzPts val="1400"/>
              <a:buNone/>
              <a:defRPr/>
            </a:lvl6pPr>
            <a:lvl7pPr lvl="6" algn="l">
              <a:lnSpc>
                <a:spcPct val="93000"/>
              </a:lnSpc>
              <a:spcBef>
                <a:spcPts val="0"/>
              </a:spcBef>
              <a:spcAft>
                <a:spcPts val="0"/>
              </a:spcAft>
              <a:buSzPts val="1400"/>
              <a:buNone/>
              <a:defRPr/>
            </a:lvl7pPr>
            <a:lvl8pPr lvl="7" algn="l">
              <a:lnSpc>
                <a:spcPct val="93000"/>
              </a:lnSpc>
              <a:spcBef>
                <a:spcPts val="0"/>
              </a:spcBef>
              <a:spcAft>
                <a:spcPts val="0"/>
              </a:spcAft>
              <a:buSzPts val="1400"/>
              <a:buNone/>
              <a:defRPr/>
            </a:lvl8pPr>
            <a:lvl9pPr lvl="8" algn="l">
              <a:lnSpc>
                <a:spcPct val="93000"/>
              </a:lnSpc>
              <a:spcBef>
                <a:spcPts val="0"/>
              </a:spcBef>
              <a:spcAft>
                <a:spcPts val="0"/>
              </a:spcAft>
              <a:buSzPts val="1400"/>
              <a:buNone/>
              <a:defRPr/>
            </a:lvl9pPr>
          </a:lstStyle>
          <a:p>
            <a:endParaRPr/>
          </a:p>
        </p:txBody>
      </p:sp>
      <p:sp>
        <p:nvSpPr>
          <p:cNvPr id="49" name="Google Shape;49;p9"/>
          <p:cNvSpPr txBox="1">
            <a:spLocks noGrp="1"/>
          </p:cNvSpPr>
          <p:nvPr>
            <p:ph type="dt" idx="10"/>
          </p:nvPr>
        </p:nvSpPr>
        <p:spPr>
          <a:xfrm>
            <a:off x="2160588" y="26696988"/>
            <a:ext cx="10079037" cy="1531937"/>
          </a:xfrm>
          <a:prstGeom prst="rect">
            <a:avLst/>
          </a:prstGeom>
          <a:noFill/>
          <a:ln>
            <a:noFill/>
          </a:ln>
        </p:spPr>
        <p:txBody>
          <a:bodyPr spcFirstLastPara="1" wrap="square" lIns="411475" tIns="205900" rIns="411475" bIns="205900" anchor="ctr" anchorCtr="0">
            <a:noAutofit/>
          </a:bodyPr>
          <a:lstStyle>
            <a:lvl1pPr lvl="0" algn="l">
              <a:lnSpc>
                <a:spcPct val="100000"/>
              </a:lnSpc>
              <a:spcBef>
                <a:spcPts val="0"/>
              </a:spcBef>
              <a:spcAft>
                <a:spcPts val="0"/>
              </a:spcAft>
              <a:buSzPts val="5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0" name="Google Shape;50;p9"/>
          <p:cNvSpPr txBox="1">
            <a:spLocks noGrp="1"/>
          </p:cNvSpPr>
          <p:nvPr>
            <p:ph type="sldNum" idx="12"/>
          </p:nvPr>
        </p:nvSpPr>
        <p:spPr>
          <a:xfrm>
            <a:off x="30965775" y="26696988"/>
            <a:ext cx="10079038" cy="1531937"/>
          </a:xfrm>
          <a:prstGeom prst="rect">
            <a:avLst/>
          </a:prstGeom>
          <a:noFill/>
          <a:ln>
            <a:noFill/>
          </a:ln>
        </p:spPr>
        <p:txBody>
          <a:bodyPr spcFirstLastPara="1" wrap="square" lIns="411475" tIns="205900" rIns="411475" bIns="205900" anchor="ctr" anchorCtr="0">
            <a:noAutofit/>
          </a:bodyPr>
          <a:lstStyle>
            <a:lvl1pPr marL="0" marR="0" lvl="0" indent="0" algn="l">
              <a:spcBef>
                <a:spcPts val="0"/>
              </a:spcBef>
              <a:spcAft>
                <a:spcPts val="0"/>
              </a:spcAft>
              <a:buClr>
                <a:srgbClr val="000000"/>
              </a:buClr>
              <a:buSzPts val="5400"/>
              <a:buFont typeface="Times New Roman"/>
              <a:buNone/>
              <a:defRPr sz="5400" b="0" i="0" u="none" strike="noStrike" cap="none">
                <a:solidFill>
                  <a:srgbClr val="8B8B8B"/>
                </a:solidFill>
                <a:latin typeface="Calibri"/>
                <a:ea typeface="Calibri"/>
                <a:cs typeface="Calibri"/>
                <a:sym typeface="Calibri"/>
              </a:defRPr>
            </a:lvl1pPr>
            <a:lvl2pPr marL="0" marR="0" lvl="1" indent="0" algn="l">
              <a:spcBef>
                <a:spcPts val="0"/>
              </a:spcBef>
              <a:spcAft>
                <a:spcPts val="0"/>
              </a:spcAft>
              <a:buClr>
                <a:srgbClr val="000000"/>
              </a:buClr>
              <a:buSzPts val="5400"/>
              <a:buFont typeface="Times New Roman"/>
              <a:buNone/>
              <a:defRPr sz="5400" b="0" i="0" u="none" strike="noStrike" cap="none">
                <a:solidFill>
                  <a:srgbClr val="8B8B8B"/>
                </a:solidFill>
                <a:latin typeface="Calibri"/>
                <a:ea typeface="Calibri"/>
                <a:cs typeface="Calibri"/>
                <a:sym typeface="Calibri"/>
              </a:defRPr>
            </a:lvl2pPr>
            <a:lvl3pPr marL="0" marR="0" lvl="2" indent="0" algn="l">
              <a:spcBef>
                <a:spcPts val="0"/>
              </a:spcBef>
              <a:spcAft>
                <a:spcPts val="0"/>
              </a:spcAft>
              <a:buClr>
                <a:srgbClr val="000000"/>
              </a:buClr>
              <a:buSzPts val="5400"/>
              <a:buFont typeface="Times New Roman"/>
              <a:buNone/>
              <a:defRPr sz="5400" b="0" i="0" u="none" strike="noStrike" cap="none">
                <a:solidFill>
                  <a:srgbClr val="8B8B8B"/>
                </a:solidFill>
                <a:latin typeface="Calibri"/>
                <a:ea typeface="Calibri"/>
                <a:cs typeface="Calibri"/>
                <a:sym typeface="Calibri"/>
              </a:defRPr>
            </a:lvl3pPr>
            <a:lvl4pPr marL="0" marR="0" lvl="3" indent="0" algn="l">
              <a:spcBef>
                <a:spcPts val="0"/>
              </a:spcBef>
              <a:spcAft>
                <a:spcPts val="0"/>
              </a:spcAft>
              <a:buClr>
                <a:srgbClr val="000000"/>
              </a:buClr>
              <a:buSzPts val="5400"/>
              <a:buFont typeface="Times New Roman"/>
              <a:buNone/>
              <a:defRPr sz="5400" b="0" i="0" u="none" strike="noStrike" cap="none">
                <a:solidFill>
                  <a:srgbClr val="8B8B8B"/>
                </a:solidFill>
                <a:latin typeface="Calibri"/>
                <a:ea typeface="Calibri"/>
                <a:cs typeface="Calibri"/>
                <a:sym typeface="Calibri"/>
              </a:defRPr>
            </a:lvl4pPr>
            <a:lvl5pPr marL="0" marR="0" lvl="4" indent="0" algn="l">
              <a:spcBef>
                <a:spcPts val="0"/>
              </a:spcBef>
              <a:spcAft>
                <a:spcPts val="0"/>
              </a:spcAft>
              <a:buClr>
                <a:srgbClr val="000000"/>
              </a:buClr>
              <a:buSzPts val="5400"/>
              <a:buFont typeface="Times New Roman"/>
              <a:buNone/>
              <a:defRPr sz="5400" b="0" i="0" u="none" strike="noStrike" cap="none">
                <a:solidFill>
                  <a:srgbClr val="8B8B8B"/>
                </a:solidFill>
                <a:latin typeface="Calibri"/>
                <a:ea typeface="Calibri"/>
                <a:cs typeface="Calibri"/>
                <a:sym typeface="Calibri"/>
              </a:defRPr>
            </a:lvl5pPr>
            <a:lvl6pPr marL="0" marR="0" lvl="5" indent="0" algn="l">
              <a:spcBef>
                <a:spcPts val="0"/>
              </a:spcBef>
              <a:spcAft>
                <a:spcPts val="0"/>
              </a:spcAft>
              <a:buClr>
                <a:srgbClr val="000000"/>
              </a:buClr>
              <a:buSzPts val="5400"/>
              <a:buFont typeface="Times New Roman"/>
              <a:buNone/>
              <a:defRPr sz="5400" b="0" i="0" u="none" strike="noStrike" cap="none">
                <a:solidFill>
                  <a:srgbClr val="8B8B8B"/>
                </a:solidFill>
                <a:latin typeface="Calibri"/>
                <a:ea typeface="Calibri"/>
                <a:cs typeface="Calibri"/>
                <a:sym typeface="Calibri"/>
              </a:defRPr>
            </a:lvl6pPr>
            <a:lvl7pPr marL="0" marR="0" lvl="6" indent="0" algn="l">
              <a:spcBef>
                <a:spcPts val="0"/>
              </a:spcBef>
              <a:spcAft>
                <a:spcPts val="0"/>
              </a:spcAft>
              <a:buClr>
                <a:srgbClr val="000000"/>
              </a:buClr>
              <a:buSzPts val="5400"/>
              <a:buFont typeface="Times New Roman"/>
              <a:buNone/>
              <a:defRPr sz="5400" b="0" i="0" u="none" strike="noStrike" cap="none">
                <a:solidFill>
                  <a:srgbClr val="8B8B8B"/>
                </a:solidFill>
                <a:latin typeface="Calibri"/>
                <a:ea typeface="Calibri"/>
                <a:cs typeface="Calibri"/>
                <a:sym typeface="Calibri"/>
              </a:defRPr>
            </a:lvl7pPr>
            <a:lvl8pPr marL="0" marR="0" lvl="7" indent="0" algn="l">
              <a:spcBef>
                <a:spcPts val="0"/>
              </a:spcBef>
              <a:spcAft>
                <a:spcPts val="0"/>
              </a:spcAft>
              <a:buClr>
                <a:srgbClr val="000000"/>
              </a:buClr>
              <a:buSzPts val="5400"/>
              <a:buFont typeface="Times New Roman"/>
              <a:buNone/>
              <a:defRPr sz="5400" b="0" i="0" u="none" strike="noStrike" cap="none">
                <a:solidFill>
                  <a:srgbClr val="8B8B8B"/>
                </a:solidFill>
                <a:latin typeface="Calibri"/>
                <a:ea typeface="Calibri"/>
                <a:cs typeface="Calibri"/>
                <a:sym typeface="Calibri"/>
              </a:defRPr>
            </a:lvl8pPr>
            <a:lvl9pPr marL="0" marR="0" lvl="8" indent="0" algn="l">
              <a:spcBef>
                <a:spcPts val="0"/>
              </a:spcBef>
              <a:spcAft>
                <a:spcPts val="0"/>
              </a:spcAft>
              <a:buClr>
                <a:srgbClr val="000000"/>
              </a:buClr>
              <a:buSzPts val="5400"/>
              <a:buFont typeface="Times New Roman"/>
              <a:buNone/>
              <a:defRPr sz="5400" b="0" i="0" u="none" strike="noStrike" cap="none">
                <a:solidFill>
                  <a:srgbClr val="8B8B8B"/>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1"/>
        <p:cNvGrpSpPr/>
        <p:nvPr/>
      </p:nvGrpSpPr>
      <p:grpSpPr>
        <a:xfrm>
          <a:off x="0" y="0"/>
          <a:ext cx="0" cy="0"/>
          <a:chOff x="0" y="0"/>
          <a:chExt cx="0" cy="0"/>
        </a:xfrm>
      </p:grpSpPr>
      <p:sp>
        <p:nvSpPr>
          <p:cNvPr id="52" name="Google Shape;52;p10"/>
          <p:cNvSpPr txBox="1">
            <a:spLocks noGrp="1"/>
          </p:cNvSpPr>
          <p:nvPr>
            <p:ph type="title"/>
          </p:nvPr>
        </p:nvSpPr>
        <p:spPr>
          <a:xfrm>
            <a:off x="2160588" y="1146175"/>
            <a:ext cx="14214475" cy="4881563"/>
          </a:xfrm>
          <a:prstGeom prst="rect">
            <a:avLst/>
          </a:prstGeom>
          <a:noFill/>
          <a:ln>
            <a:noFill/>
          </a:ln>
        </p:spPr>
        <p:txBody>
          <a:bodyPr spcFirstLastPara="1" wrap="square" lIns="411475" tIns="205900" rIns="411475" bIns="205900" anchor="b" anchorCtr="0">
            <a:noAutofit/>
          </a:bodyPr>
          <a:lstStyle>
            <a:lvl1pPr lvl="0" algn="l">
              <a:lnSpc>
                <a:spcPct val="93000"/>
              </a:lnSpc>
              <a:spcBef>
                <a:spcPts val="0"/>
              </a:spcBef>
              <a:spcAft>
                <a:spcPts val="0"/>
              </a:spcAft>
              <a:buSzPts val="1400"/>
              <a:buNone/>
              <a:defRPr sz="2000" b="1"/>
            </a:lvl1pPr>
            <a:lvl2pPr lvl="1" algn="l">
              <a:lnSpc>
                <a:spcPct val="93000"/>
              </a:lnSpc>
              <a:spcBef>
                <a:spcPts val="0"/>
              </a:spcBef>
              <a:spcAft>
                <a:spcPts val="0"/>
              </a:spcAft>
              <a:buSzPts val="1400"/>
              <a:buNone/>
              <a:defRPr/>
            </a:lvl2pPr>
            <a:lvl3pPr lvl="2" algn="l">
              <a:lnSpc>
                <a:spcPct val="93000"/>
              </a:lnSpc>
              <a:spcBef>
                <a:spcPts val="0"/>
              </a:spcBef>
              <a:spcAft>
                <a:spcPts val="0"/>
              </a:spcAft>
              <a:buSzPts val="1400"/>
              <a:buNone/>
              <a:defRPr/>
            </a:lvl3pPr>
            <a:lvl4pPr lvl="3" algn="l">
              <a:lnSpc>
                <a:spcPct val="93000"/>
              </a:lnSpc>
              <a:spcBef>
                <a:spcPts val="0"/>
              </a:spcBef>
              <a:spcAft>
                <a:spcPts val="0"/>
              </a:spcAft>
              <a:buSzPts val="1400"/>
              <a:buNone/>
              <a:defRPr/>
            </a:lvl4pPr>
            <a:lvl5pPr lvl="4" algn="l">
              <a:lnSpc>
                <a:spcPct val="93000"/>
              </a:lnSpc>
              <a:spcBef>
                <a:spcPts val="0"/>
              </a:spcBef>
              <a:spcAft>
                <a:spcPts val="0"/>
              </a:spcAft>
              <a:buSzPts val="1400"/>
              <a:buNone/>
              <a:defRPr/>
            </a:lvl5pPr>
            <a:lvl6pPr lvl="5" algn="l">
              <a:lnSpc>
                <a:spcPct val="93000"/>
              </a:lnSpc>
              <a:spcBef>
                <a:spcPts val="0"/>
              </a:spcBef>
              <a:spcAft>
                <a:spcPts val="0"/>
              </a:spcAft>
              <a:buSzPts val="1400"/>
              <a:buNone/>
              <a:defRPr/>
            </a:lvl6pPr>
            <a:lvl7pPr lvl="6" algn="l">
              <a:lnSpc>
                <a:spcPct val="93000"/>
              </a:lnSpc>
              <a:spcBef>
                <a:spcPts val="0"/>
              </a:spcBef>
              <a:spcAft>
                <a:spcPts val="0"/>
              </a:spcAft>
              <a:buSzPts val="1400"/>
              <a:buNone/>
              <a:defRPr/>
            </a:lvl7pPr>
            <a:lvl8pPr lvl="7" algn="l">
              <a:lnSpc>
                <a:spcPct val="93000"/>
              </a:lnSpc>
              <a:spcBef>
                <a:spcPts val="0"/>
              </a:spcBef>
              <a:spcAft>
                <a:spcPts val="0"/>
              </a:spcAft>
              <a:buSzPts val="1400"/>
              <a:buNone/>
              <a:defRPr/>
            </a:lvl8pPr>
            <a:lvl9pPr lvl="8" algn="l">
              <a:lnSpc>
                <a:spcPct val="93000"/>
              </a:lnSpc>
              <a:spcBef>
                <a:spcPts val="0"/>
              </a:spcBef>
              <a:spcAft>
                <a:spcPts val="0"/>
              </a:spcAft>
              <a:buSzPts val="1400"/>
              <a:buNone/>
              <a:defRPr/>
            </a:lvl9pPr>
          </a:lstStyle>
          <a:p>
            <a:endParaRPr/>
          </a:p>
        </p:txBody>
      </p:sp>
      <p:sp>
        <p:nvSpPr>
          <p:cNvPr id="53" name="Google Shape;53;p10"/>
          <p:cNvSpPr txBox="1">
            <a:spLocks noGrp="1"/>
          </p:cNvSpPr>
          <p:nvPr>
            <p:ph type="body" idx="1"/>
          </p:nvPr>
        </p:nvSpPr>
        <p:spPr>
          <a:xfrm>
            <a:off x="16892588" y="1146175"/>
            <a:ext cx="24153811" cy="24584026"/>
          </a:xfrm>
          <a:prstGeom prst="rect">
            <a:avLst/>
          </a:prstGeom>
          <a:noFill/>
          <a:ln>
            <a:noFill/>
          </a:ln>
        </p:spPr>
        <p:txBody>
          <a:bodyPr spcFirstLastPara="1" wrap="square" lIns="411475" tIns="205900" rIns="411475" bIns="205900" anchor="t" anchorCtr="0">
            <a:noAutofit/>
          </a:bodyPr>
          <a:lstStyle>
            <a:lvl1pPr marL="457200" lvl="0" indent="-431800" algn="l">
              <a:lnSpc>
                <a:spcPct val="93000"/>
              </a:lnSpc>
              <a:spcBef>
                <a:spcPts val="0"/>
              </a:spcBef>
              <a:spcAft>
                <a:spcPts val="0"/>
              </a:spcAft>
              <a:buSzPts val="3200"/>
              <a:buChar char="•"/>
              <a:defRPr sz="3200"/>
            </a:lvl1pPr>
            <a:lvl2pPr marL="914400" lvl="1" indent="-406400" algn="l">
              <a:lnSpc>
                <a:spcPct val="93000"/>
              </a:lnSpc>
              <a:spcBef>
                <a:spcPts val="950"/>
              </a:spcBef>
              <a:spcAft>
                <a:spcPts val="0"/>
              </a:spcAft>
              <a:buSzPts val="2800"/>
              <a:buChar char="–"/>
              <a:defRPr sz="2800"/>
            </a:lvl2pPr>
            <a:lvl3pPr marL="1371600" lvl="2" indent="-381000" algn="l">
              <a:lnSpc>
                <a:spcPct val="93000"/>
              </a:lnSpc>
              <a:spcBef>
                <a:spcPts val="763"/>
              </a:spcBef>
              <a:spcAft>
                <a:spcPts val="0"/>
              </a:spcAft>
              <a:buSzPts val="2400"/>
              <a:buChar char="•"/>
              <a:defRPr sz="2400"/>
            </a:lvl3pPr>
            <a:lvl4pPr marL="1828800" lvl="3" indent="-355600" algn="l">
              <a:lnSpc>
                <a:spcPct val="93000"/>
              </a:lnSpc>
              <a:spcBef>
                <a:spcPts val="563"/>
              </a:spcBef>
              <a:spcAft>
                <a:spcPts val="0"/>
              </a:spcAft>
              <a:buSzPts val="2000"/>
              <a:buChar char="–"/>
              <a:defRPr sz="2000"/>
            </a:lvl4pPr>
            <a:lvl5pPr marL="2286000" lvl="4" indent="-355600" algn="l">
              <a:lnSpc>
                <a:spcPct val="93000"/>
              </a:lnSpc>
              <a:spcBef>
                <a:spcPts val="375"/>
              </a:spcBef>
              <a:spcAft>
                <a:spcPts val="0"/>
              </a:spcAft>
              <a:buSzPts val="2000"/>
              <a:buChar char="»"/>
              <a:defRPr sz="2000"/>
            </a:lvl5pPr>
            <a:lvl6pPr marL="2743200" lvl="5" indent="-228600" algn="l">
              <a:lnSpc>
                <a:spcPct val="93000"/>
              </a:lnSpc>
              <a:spcBef>
                <a:spcPts val="188"/>
              </a:spcBef>
              <a:spcAft>
                <a:spcPts val="0"/>
              </a:spcAft>
              <a:buSzPts val="1400"/>
              <a:buNone/>
              <a:defRPr sz="2000"/>
            </a:lvl6pPr>
            <a:lvl7pPr marL="3200400" lvl="6" indent="-228600" algn="l">
              <a:lnSpc>
                <a:spcPct val="93000"/>
              </a:lnSpc>
              <a:spcBef>
                <a:spcPts val="188"/>
              </a:spcBef>
              <a:spcAft>
                <a:spcPts val="0"/>
              </a:spcAft>
              <a:buSzPts val="1400"/>
              <a:buNone/>
              <a:defRPr sz="2000"/>
            </a:lvl7pPr>
            <a:lvl8pPr marL="3657600" lvl="7" indent="-228600" algn="l">
              <a:lnSpc>
                <a:spcPct val="93000"/>
              </a:lnSpc>
              <a:spcBef>
                <a:spcPts val="188"/>
              </a:spcBef>
              <a:spcAft>
                <a:spcPts val="0"/>
              </a:spcAft>
              <a:buSzPts val="1400"/>
              <a:buNone/>
              <a:defRPr sz="2000"/>
            </a:lvl8pPr>
            <a:lvl9pPr marL="4114800" lvl="8" indent="-228600" algn="l">
              <a:lnSpc>
                <a:spcPct val="93000"/>
              </a:lnSpc>
              <a:spcBef>
                <a:spcPts val="188"/>
              </a:spcBef>
              <a:spcAft>
                <a:spcPts val="188"/>
              </a:spcAft>
              <a:buSzPts val="1400"/>
              <a:buNone/>
              <a:defRPr sz="2000"/>
            </a:lvl9pPr>
          </a:lstStyle>
          <a:p>
            <a:endParaRPr/>
          </a:p>
        </p:txBody>
      </p:sp>
      <p:sp>
        <p:nvSpPr>
          <p:cNvPr id="54" name="Google Shape;54;p10"/>
          <p:cNvSpPr txBox="1">
            <a:spLocks noGrp="1"/>
          </p:cNvSpPr>
          <p:nvPr>
            <p:ph type="body" idx="2"/>
          </p:nvPr>
        </p:nvSpPr>
        <p:spPr>
          <a:xfrm>
            <a:off x="2160588" y="6027738"/>
            <a:ext cx="14214475" cy="19702462"/>
          </a:xfrm>
          <a:prstGeom prst="rect">
            <a:avLst/>
          </a:prstGeom>
          <a:noFill/>
          <a:ln>
            <a:noFill/>
          </a:ln>
        </p:spPr>
        <p:txBody>
          <a:bodyPr spcFirstLastPara="1" wrap="square" lIns="411475" tIns="205900" rIns="411475" bIns="205900" anchor="t" anchorCtr="0">
            <a:noAutofit/>
          </a:bodyPr>
          <a:lstStyle>
            <a:lvl1pPr marL="457200" lvl="0" indent="-228600" algn="l">
              <a:lnSpc>
                <a:spcPct val="93000"/>
              </a:lnSpc>
              <a:spcBef>
                <a:spcPts val="0"/>
              </a:spcBef>
              <a:spcAft>
                <a:spcPts val="0"/>
              </a:spcAft>
              <a:buSzPts val="1400"/>
              <a:buNone/>
              <a:defRPr sz="1400"/>
            </a:lvl1pPr>
            <a:lvl2pPr marL="914400" lvl="1" indent="-228600" algn="l">
              <a:lnSpc>
                <a:spcPct val="93000"/>
              </a:lnSpc>
              <a:spcBef>
                <a:spcPts val="950"/>
              </a:spcBef>
              <a:spcAft>
                <a:spcPts val="0"/>
              </a:spcAft>
              <a:buSzPts val="1200"/>
              <a:buNone/>
              <a:defRPr sz="1200"/>
            </a:lvl2pPr>
            <a:lvl3pPr marL="1371600" lvl="2" indent="-228600" algn="l">
              <a:lnSpc>
                <a:spcPct val="93000"/>
              </a:lnSpc>
              <a:spcBef>
                <a:spcPts val="763"/>
              </a:spcBef>
              <a:spcAft>
                <a:spcPts val="0"/>
              </a:spcAft>
              <a:buSzPts val="1000"/>
              <a:buNone/>
              <a:defRPr sz="1000"/>
            </a:lvl3pPr>
            <a:lvl4pPr marL="1828800" lvl="3" indent="-228600" algn="l">
              <a:lnSpc>
                <a:spcPct val="93000"/>
              </a:lnSpc>
              <a:spcBef>
                <a:spcPts val="563"/>
              </a:spcBef>
              <a:spcAft>
                <a:spcPts val="0"/>
              </a:spcAft>
              <a:buSzPts val="900"/>
              <a:buNone/>
              <a:defRPr sz="900"/>
            </a:lvl4pPr>
            <a:lvl5pPr marL="2286000" lvl="4" indent="-228600" algn="l">
              <a:lnSpc>
                <a:spcPct val="93000"/>
              </a:lnSpc>
              <a:spcBef>
                <a:spcPts val="375"/>
              </a:spcBef>
              <a:spcAft>
                <a:spcPts val="0"/>
              </a:spcAft>
              <a:buSzPts val="900"/>
              <a:buNone/>
              <a:defRPr sz="900"/>
            </a:lvl5pPr>
            <a:lvl6pPr marL="2743200" lvl="5" indent="-228600" algn="l">
              <a:lnSpc>
                <a:spcPct val="93000"/>
              </a:lnSpc>
              <a:spcBef>
                <a:spcPts val="188"/>
              </a:spcBef>
              <a:spcAft>
                <a:spcPts val="0"/>
              </a:spcAft>
              <a:buSzPts val="900"/>
              <a:buNone/>
              <a:defRPr sz="900"/>
            </a:lvl6pPr>
            <a:lvl7pPr marL="3200400" lvl="6" indent="-228600" algn="l">
              <a:lnSpc>
                <a:spcPct val="93000"/>
              </a:lnSpc>
              <a:spcBef>
                <a:spcPts val="188"/>
              </a:spcBef>
              <a:spcAft>
                <a:spcPts val="0"/>
              </a:spcAft>
              <a:buSzPts val="900"/>
              <a:buNone/>
              <a:defRPr sz="900"/>
            </a:lvl7pPr>
            <a:lvl8pPr marL="3657600" lvl="7" indent="-228600" algn="l">
              <a:lnSpc>
                <a:spcPct val="93000"/>
              </a:lnSpc>
              <a:spcBef>
                <a:spcPts val="188"/>
              </a:spcBef>
              <a:spcAft>
                <a:spcPts val="0"/>
              </a:spcAft>
              <a:buSzPts val="900"/>
              <a:buNone/>
              <a:defRPr sz="900"/>
            </a:lvl8pPr>
            <a:lvl9pPr marL="4114800" lvl="8" indent="-228600" algn="l">
              <a:lnSpc>
                <a:spcPct val="93000"/>
              </a:lnSpc>
              <a:spcBef>
                <a:spcPts val="188"/>
              </a:spcBef>
              <a:spcAft>
                <a:spcPts val="188"/>
              </a:spcAft>
              <a:buSzPts val="900"/>
              <a:buNone/>
              <a:defRPr sz="900"/>
            </a:lvl9pPr>
          </a:lstStyle>
          <a:p>
            <a:endParaRPr/>
          </a:p>
        </p:txBody>
      </p:sp>
      <p:sp>
        <p:nvSpPr>
          <p:cNvPr id="55" name="Google Shape;55;p10"/>
          <p:cNvSpPr txBox="1">
            <a:spLocks noGrp="1"/>
          </p:cNvSpPr>
          <p:nvPr>
            <p:ph type="dt" idx="10"/>
          </p:nvPr>
        </p:nvSpPr>
        <p:spPr>
          <a:xfrm>
            <a:off x="2160588" y="26696988"/>
            <a:ext cx="10079037" cy="1531937"/>
          </a:xfrm>
          <a:prstGeom prst="rect">
            <a:avLst/>
          </a:prstGeom>
          <a:noFill/>
          <a:ln>
            <a:noFill/>
          </a:ln>
        </p:spPr>
        <p:txBody>
          <a:bodyPr spcFirstLastPara="1" wrap="square" lIns="411475" tIns="205900" rIns="411475" bIns="205900" anchor="ctr" anchorCtr="0">
            <a:noAutofit/>
          </a:bodyPr>
          <a:lstStyle>
            <a:lvl1pPr lvl="0" algn="l">
              <a:lnSpc>
                <a:spcPct val="100000"/>
              </a:lnSpc>
              <a:spcBef>
                <a:spcPts val="0"/>
              </a:spcBef>
              <a:spcAft>
                <a:spcPts val="0"/>
              </a:spcAft>
              <a:buSzPts val="5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10"/>
          <p:cNvSpPr txBox="1">
            <a:spLocks noGrp="1"/>
          </p:cNvSpPr>
          <p:nvPr>
            <p:ph type="sldNum" idx="12"/>
          </p:nvPr>
        </p:nvSpPr>
        <p:spPr>
          <a:xfrm>
            <a:off x="30965775" y="26696988"/>
            <a:ext cx="10079038" cy="1531937"/>
          </a:xfrm>
          <a:prstGeom prst="rect">
            <a:avLst/>
          </a:prstGeom>
          <a:noFill/>
          <a:ln>
            <a:noFill/>
          </a:ln>
        </p:spPr>
        <p:txBody>
          <a:bodyPr spcFirstLastPara="1" wrap="square" lIns="411475" tIns="205900" rIns="411475" bIns="205900" anchor="ctr" anchorCtr="0">
            <a:noAutofit/>
          </a:bodyPr>
          <a:lstStyle>
            <a:lvl1pPr marL="0" marR="0" lvl="0" indent="0" algn="l">
              <a:spcBef>
                <a:spcPts val="0"/>
              </a:spcBef>
              <a:spcAft>
                <a:spcPts val="0"/>
              </a:spcAft>
              <a:buClr>
                <a:srgbClr val="000000"/>
              </a:buClr>
              <a:buSzPts val="5400"/>
              <a:buFont typeface="Times New Roman"/>
              <a:buNone/>
              <a:defRPr sz="5400" b="0" i="0" u="none" strike="noStrike" cap="none">
                <a:solidFill>
                  <a:srgbClr val="8B8B8B"/>
                </a:solidFill>
                <a:latin typeface="Calibri"/>
                <a:ea typeface="Calibri"/>
                <a:cs typeface="Calibri"/>
                <a:sym typeface="Calibri"/>
              </a:defRPr>
            </a:lvl1pPr>
            <a:lvl2pPr marL="0" marR="0" lvl="1" indent="0" algn="l">
              <a:spcBef>
                <a:spcPts val="0"/>
              </a:spcBef>
              <a:spcAft>
                <a:spcPts val="0"/>
              </a:spcAft>
              <a:buClr>
                <a:srgbClr val="000000"/>
              </a:buClr>
              <a:buSzPts val="5400"/>
              <a:buFont typeface="Times New Roman"/>
              <a:buNone/>
              <a:defRPr sz="5400" b="0" i="0" u="none" strike="noStrike" cap="none">
                <a:solidFill>
                  <a:srgbClr val="8B8B8B"/>
                </a:solidFill>
                <a:latin typeface="Calibri"/>
                <a:ea typeface="Calibri"/>
                <a:cs typeface="Calibri"/>
                <a:sym typeface="Calibri"/>
              </a:defRPr>
            </a:lvl2pPr>
            <a:lvl3pPr marL="0" marR="0" lvl="2" indent="0" algn="l">
              <a:spcBef>
                <a:spcPts val="0"/>
              </a:spcBef>
              <a:spcAft>
                <a:spcPts val="0"/>
              </a:spcAft>
              <a:buClr>
                <a:srgbClr val="000000"/>
              </a:buClr>
              <a:buSzPts val="5400"/>
              <a:buFont typeface="Times New Roman"/>
              <a:buNone/>
              <a:defRPr sz="5400" b="0" i="0" u="none" strike="noStrike" cap="none">
                <a:solidFill>
                  <a:srgbClr val="8B8B8B"/>
                </a:solidFill>
                <a:latin typeface="Calibri"/>
                <a:ea typeface="Calibri"/>
                <a:cs typeface="Calibri"/>
                <a:sym typeface="Calibri"/>
              </a:defRPr>
            </a:lvl3pPr>
            <a:lvl4pPr marL="0" marR="0" lvl="3" indent="0" algn="l">
              <a:spcBef>
                <a:spcPts val="0"/>
              </a:spcBef>
              <a:spcAft>
                <a:spcPts val="0"/>
              </a:spcAft>
              <a:buClr>
                <a:srgbClr val="000000"/>
              </a:buClr>
              <a:buSzPts val="5400"/>
              <a:buFont typeface="Times New Roman"/>
              <a:buNone/>
              <a:defRPr sz="5400" b="0" i="0" u="none" strike="noStrike" cap="none">
                <a:solidFill>
                  <a:srgbClr val="8B8B8B"/>
                </a:solidFill>
                <a:latin typeface="Calibri"/>
                <a:ea typeface="Calibri"/>
                <a:cs typeface="Calibri"/>
                <a:sym typeface="Calibri"/>
              </a:defRPr>
            </a:lvl4pPr>
            <a:lvl5pPr marL="0" marR="0" lvl="4" indent="0" algn="l">
              <a:spcBef>
                <a:spcPts val="0"/>
              </a:spcBef>
              <a:spcAft>
                <a:spcPts val="0"/>
              </a:spcAft>
              <a:buClr>
                <a:srgbClr val="000000"/>
              </a:buClr>
              <a:buSzPts val="5400"/>
              <a:buFont typeface="Times New Roman"/>
              <a:buNone/>
              <a:defRPr sz="5400" b="0" i="0" u="none" strike="noStrike" cap="none">
                <a:solidFill>
                  <a:srgbClr val="8B8B8B"/>
                </a:solidFill>
                <a:latin typeface="Calibri"/>
                <a:ea typeface="Calibri"/>
                <a:cs typeface="Calibri"/>
                <a:sym typeface="Calibri"/>
              </a:defRPr>
            </a:lvl5pPr>
            <a:lvl6pPr marL="0" marR="0" lvl="5" indent="0" algn="l">
              <a:spcBef>
                <a:spcPts val="0"/>
              </a:spcBef>
              <a:spcAft>
                <a:spcPts val="0"/>
              </a:spcAft>
              <a:buClr>
                <a:srgbClr val="000000"/>
              </a:buClr>
              <a:buSzPts val="5400"/>
              <a:buFont typeface="Times New Roman"/>
              <a:buNone/>
              <a:defRPr sz="5400" b="0" i="0" u="none" strike="noStrike" cap="none">
                <a:solidFill>
                  <a:srgbClr val="8B8B8B"/>
                </a:solidFill>
                <a:latin typeface="Calibri"/>
                <a:ea typeface="Calibri"/>
                <a:cs typeface="Calibri"/>
                <a:sym typeface="Calibri"/>
              </a:defRPr>
            </a:lvl6pPr>
            <a:lvl7pPr marL="0" marR="0" lvl="6" indent="0" algn="l">
              <a:spcBef>
                <a:spcPts val="0"/>
              </a:spcBef>
              <a:spcAft>
                <a:spcPts val="0"/>
              </a:spcAft>
              <a:buClr>
                <a:srgbClr val="000000"/>
              </a:buClr>
              <a:buSzPts val="5400"/>
              <a:buFont typeface="Times New Roman"/>
              <a:buNone/>
              <a:defRPr sz="5400" b="0" i="0" u="none" strike="noStrike" cap="none">
                <a:solidFill>
                  <a:srgbClr val="8B8B8B"/>
                </a:solidFill>
                <a:latin typeface="Calibri"/>
                <a:ea typeface="Calibri"/>
                <a:cs typeface="Calibri"/>
                <a:sym typeface="Calibri"/>
              </a:defRPr>
            </a:lvl7pPr>
            <a:lvl8pPr marL="0" marR="0" lvl="7" indent="0" algn="l">
              <a:spcBef>
                <a:spcPts val="0"/>
              </a:spcBef>
              <a:spcAft>
                <a:spcPts val="0"/>
              </a:spcAft>
              <a:buClr>
                <a:srgbClr val="000000"/>
              </a:buClr>
              <a:buSzPts val="5400"/>
              <a:buFont typeface="Times New Roman"/>
              <a:buNone/>
              <a:defRPr sz="5400" b="0" i="0" u="none" strike="noStrike" cap="none">
                <a:solidFill>
                  <a:srgbClr val="8B8B8B"/>
                </a:solidFill>
                <a:latin typeface="Calibri"/>
                <a:ea typeface="Calibri"/>
                <a:cs typeface="Calibri"/>
                <a:sym typeface="Calibri"/>
              </a:defRPr>
            </a:lvl8pPr>
            <a:lvl9pPr marL="0" marR="0" lvl="8" indent="0" algn="l">
              <a:spcBef>
                <a:spcPts val="0"/>
              </a:spcBef>
              <a:spcAft>
                <a:spcPts val="0"/>
              </a:spcAft>
              <a:buClr>
                <a:srgbClr val="000000"/>
              </a:buClr>
              <a:buSzPts val="5400"/>
              <a:buFont typeface="Times New Roman"/>
              <a:buNone/>
              <a:defRPr sz="5400" b="0" i="0" u="none" strike="noStrike" cap="none">
                <a:solidFill>
                  <a:srgbClr val="8B8B8B"/>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57"/>
        <p:cNvGrpSpPr/>
        <p:nvPr/>
      </p:nvGrpSpPr>
      <p:grpSpPr>
        <a:xfrm>
          <a:off x="0" y="0"/>
          <a:ext cx="0" cy="0"/>
          <a:chOff x="0" y="0"/>
          <a:chExt cx="0" cy="0"/>
        </a:xfrm>
      </p:grpSpPr>
      <p:sp>
        <p:nvSpPr>
          <p:cNvPr id="58" name="Google Shape;58;p11"/>
          <p:cNvSpPr txBox="1">
            <a:spLocks noGrp="1"/>
          </p:cNvSpPr>
          <p:nvPr>
            <p:ph type="title"/>
          </p:nvPr>
        </p:nvSpPr>
        <p:spPr>
          <a:xfrm>
            <a:off x="8469313" y="20162838"/>
            <a:ext cx="25923875" cy="2379662"/>
          </a:xfrm>
          <a:prstGeom prst="rect">
            <a:avLst/>
          </a:prstGeom>
          <a:noFill/>
          <a:ln>
            <a:noFill/>
          </a:ln>
        </p:spPr>
        <p:txBody>
          <a:bodyPr spcFirstLastPara="1" wrap="square" lIns="411475" tIns="205900" rIns="411475" bIns="205900" anchor="b" anchorCtr="0">
            <a:noAutofit/>
          </a:bodyPr>
          <a:lstStyle>
            <a:lvl1pPr lvl="0" algn="l">
              <a:lnSpc>
                <a:spcPct val="93000"/>
              </a:lnSpc>
              <a:spcBef>
                <a:spcPts val="0"/>
              </a:spcBef>
              <a:spcAft>
                <a:spcPts val="0"/>
              </a:spcAft>
              <a:buSzPts val="1400"/>
              <a:buNone/>
              <a:defRPr sz="2000" b="1"/>
            </a:lvl1pPr>
            <a:lvl2pPr lvl="1" algn="l">
              <a:lnSpc>
                <a:spcPct val="93000"/>
              </a:lnSpc>
              <a:spcBef>
                <a:spcPts val="0"/>
              </a:spcBef>
              <a:spcAft>
                <a:spcPts val="0"/>
              </a:spcAft>
              <a:buSzPts val="1400"/>
              <a:buNone/>
              <a:defRPr/>
            </a:lvl2pPr>
            <a:lvl3pPr lvl="2" algn="l">
              <a:lnSpc>
                <a:spcPct val="93000"/>
              </a:lnSpc>
              <a:spcBef>
                <a:spcPts val="0"/>
              </a:spcBef>
              <a:spcAft>
                <a:spcPts val="0"/>
              </a:spcAft>
              <a:buSzPts val="1400"/>
              <a:buNone/>
              <a:defRPr/>
            </a:lvl3pPr>
            <a:lvl4pPr lvl="3" algn="l">
              <a:lnSpc>
                <a:spcPct val="93000"/>
              </a:lnSpc>
              <a:spcBef>
                <a:spcPts val="0"/>
              </a:spcBef>
              <a:spcAft>
                <a:spcPts val="0"/>
              </a:spcAft>
              <a:buSzPts val="1400"/>
              <a:buNone/>
              <a:defRPr/>
            </a:lvl4pPr>
            <a:lvl5pPr lvl="4" algn="l">
              <a:lnSpc>
                <a:spcPct val="93000"/>
              </a:lnSpc>
              <a:spcBef>
                <a:spcPts val="0"/>
              </a:spcBef>
              <a:spcAft>
                <a:spcPts val="0"/>
              </a:spcAft>
              <a:buSzPts val="1400"/>
              <a:buNone/>
              <a:defRPr/>
            </a:lvl5pPr>
            <a:lvl6pPr lvl="5" algn="l">
              <a:lnSpc>
                <a:spcPct val="93000"/>
              </a:lnSpc>
              <a:spcBef>
                <a:spcPts val="0"/>
              </a:spcBef>
              <a:spcAft>
                <a:spcPts val="0"/>
              </a:spcAft>
              <a:buSzPts val="1400"/>
              <a:buNone/>
              <a:defRPr/>
            </a:lvl6pPr>
            <a:lvl7pPr lvl="6" algn="l">
              <a:lnSpc>
                <a:spcPct val="93000"/>
              </a:lnSpc>
              <a:spcBef>
                <a:spcPts val="0"/>
              </a:spcBef>
              <a:spcAft>
                <a:spcPts val="0"/>
              </a:spcAft>
              <a:buSzPts val="1400"/>
              <a:buNone/>
              <a:defRPr/>
            </a:lvl7pPr>
            <a:lvl8pPr lvl="7" algn="l">
              <a:lnSpc>
                <a:spcPct val="93000"/>
              </a:lnSpc>
              <a:spcBef>
                <a:spcPts val="0"/>
              </a:spcBef>
              <a:spcAft>
                <a:spcPts val="0"/>
              </a:spcAft>
              <a:buSzPts val="1400"/>
              <a:buNone/>
              <a:defRPr/>
            </a:lvl8pPr>
            <a:lvl9pPr lvl="8" algn="l">
              <a:lnSpc>
                <a:spcPct val="93000"/>
              </a:lnSpc>
              <a:spcBef>
                <a:spcPts val="0"/>
              </a:spcBef>
              <a:spcAft>
                <a:spcPts val="0"/>
              </a:spcAft>
              <a:buSzPts val="1400"/>
              <a:buNone/>
              <a:defRPr/>
            </a:lvl9pPr>
          </a:lstStyle>
          <a:p>
            <a:endParaRPr/>
          </a:p>
        </p:txBody>
      </p:sp>
      <p:sp>
        <p:nvSpPr>
          <p:cNvPr id="59" name="Google Shape;59;p11"/>
          <p:cNvSpPr>
            <a:spLocks noGrp="1"/>
          </p:cNvSpPr>
          <p:nvPr>
            <p:ph type="pic" idx="2"/>
          </p:nvPr>
        </p:nvSpPr>
        <p:spPr>
          <a:xfrm>
            <a:off x="8469313" y="2573338"/>
            <a:ext cx="25923875" cy="17283112"/>
          </a:xfrm>
          <a:prstGeom prst="rect">
            <a:avLst/>
          </a:prstGeom>
          <a:noFill/>
          <a:ln>
            <a:noFill/>
          </a:ln>
        </p:spPr>
        <p:txBody>
          <a:bodyPr spcFirstLastPara="1" wrap="square" lIns="411475" tIns="205900" rIns="411475" bIns="205900" anchor="t" anchorCtr="0">
            <a:noAutofit/>
          </a:bodyPr>
          <a:lstStyle>
            <a:lvl1pPr marR="0" lvl="0" algn="l" rtl="0">
              <a:lnSpc>
                <a:spcPct val="93000"/>
              </a:lnSpc>
              <a:spcBef>
                <a:spcPts val="0"/>
              </a:spcBef>
              <a:spcAft>
                <a:spcPts val="0"/>
              </a:spcAft>
              <a:buClr>
                <a:srgbClr val="000000"/>
              </a:buClr>
              <a:buSzPts val="3200"/>
              <a:buFont typeface="Times New Roman"/>
              <a:buNone/>
              <a:defRPr sz="3200" b="0" i="0" u="none" strike="noStrike" cap="none">
                <a:solidFill>
                  <a:srgbClr val="000000"/>
                </a:solidFill>
                <a:latin typeface="Calibri"/>
                <a:ea typeface="Calibri"/>
                <a:cs typeface="Calibri"/>
                <a:sym typeface="Calibri"/>
              </a:defRPr>
            </a:lvl1pPr>
            <a:lvl2pPr marR="0" lvl="1" algn="l" rtl="0">
              <a:lnSpc>
                <a:spcPct val="93000"/>
              </a:lnSpc>
              <a:spcBef>
                <a:spcPts val="950"/>
              </a:spcBef>
              <a:spcAft>
                <a:spcPts val="0"/>
              </a:spcAft>
              <a:buClr>
                <a:srgbClr val="000000"/>
              </a:buClr>
              <a:buSzPts val="2800"/>
              <a:buFont typeface="Times New Roman"/>
              <a:buNone/>
              <a:defRPr sz="2800" b="0" i="0" u="none" strike="noStrike" cap="none">
                <a:solidFill>
                  <a:srgbClr val="000000"/>
                </a:solidFill>
                <a:latin typeface="Calibri"/>
                <a:ea typeface="Calibri"/>
                <a:cs typeface="Calibri"/>
                <a:sym typeface="Calibri"/>
              </a:defRPr>
            </a:lvl2pPr>
            <a:lvl3pPr marR="0" lvl="2" algn="l" rtl="0">
              <a:lnSpc>
                <a:spcPct val="93000"/>
              </a:lnSpc>
              <a:spcBef>
                <a:spcPts val="763"/>
              </a:spcBef>
              <a:spcAft>
                <a:spcPts val="0"/>
              </a:spcAft>
              <a:buClr>
                <a:srgbClr val="000000"/>
              </a:buClr>
              <a:buSzPts val="2400"/>
              <a:buFont typeface="Times New Roman"/>
              <a:buNone/>
              <a:defRPr sz="2400" b="0" i="0" u="none" strike="noStrike" cap="none">
                <a:solidFill>
                  <a:srgbClr val="000000"/>
                </a:solidFill>
                <a:latin typeface="Calibri"/>
                <a:ea typeface="Calibri"/>
                <a:cs typeface="Calibri"/>
                <a:sym typeface="Calibri"/>
              </a:defRPr>
            </a:lvl3pPr>
            <a:lvl4pPr marR="0" lvl="3" algn="l" rtl="0">
              <a:lnSpc>
                <a:spcPct val="93000"/>
              </a:lnSpc>
              <a:spcBef>
                <a:spcPts val="563"/>
              </a:spcBef>
              <a:spcAft>
                <a:spcPts val="0"/>
              </a:spcAft>
              <a:buClr>
                <a:srgbClr val="000000"/>
              </a:buClr>
              <a:buSzPts val="2000"/>
              <a:buFont typeface="Times New Roman"/>
              <a:buNone/>
              <a:defRPr sz="2000" b="0" i="0" u="none" strike="noStrike" cap="none">
                <a:solidFill>
                  <a:srgbClr val="000000"/>
                </a:solidFill>
                <a:latin typeface="Calibri"/>
                <a:ea typeface="Calibri"/>
                <a:cs typeface="Calibri"/>
                <a:sym typeface="Calibri"/>
              </a:defRPr>
            </a:lvl4pPr>
            <a:lvl5pPr marR="0" lvl="4" algn="l" rtl="0">
              <a:lnSpc>
                <a:spcPct val="93000"/>
              </a:lnSpc>
              <a:spcBef>
                <a:spcPts val="375"/>
              </a:spcBef>
              <a:spcAft>
                <a:spcPts val="0"/>
              </a:spcAft>
              <a:buClr>
                <a:srgbClr val="000000"/>
              </a:buClr>
              <a:buSzPts val="2000"/>
              <a:buFont typeface="Times New Roman"/>
              <a:buNone/>
              <a:defRPr sz="2000" b="0" i="0" u="none" strike="noStrike" cap="none">
                <a:solidFill>
                  <a:srgbClr val="000000"/>
                </a:solidFill>
                <a:latin typeface="Calibri"/>
                <a:ea typeface="Calibri"/>
                <a:cs typeface="Calibri"/>
                <a:sym typeface="Calibri"/>
              </a:defRPr>
            </a:lvl5pPr>
            <a:lvl6pPr marR="0" lvl="5" algn="l" rtl="0">
              <a:lnSpc>
                <a:spcPct val="93000"/>
              </a:lnSpc>
              <a:spcBef>
                <a:spcPts val="188"/>
              </a:spcBef>
              <a:spcAft>
                <a:spcPts val="0"/>
              </a:spcAft>
              <a:buClr>
                <a:srgbClr val="000000"/>
              </a:buClr>
              <a:buSzPts val="2000"/>
              <a:buFont typeface="Times New Roman"/>
              <a:buNone/>
              <a:defRPr sz="2000" b="0" i="0" u="none" strike="noStrike" cap="none">
                <a:solidFill>
                  <a:srgbClr val="000000"/>
                </a:solidFill>
                <a:latin typeface="Calibri"/>
                <a:ea typeface="Calibri"/>
                <a:cs typeface="Calibri"/>
                <a:sym typeface="Calibri"/>
              </a:defRPr>
            </a:lvl6pPr>
            <a:lvl7pPr marR="0" lvl="6" algn="l" rtl="0">
              <a:lnSpc>
                <a:spcPct val="93000"/>
              </a:lnSpc>
              <a:spcBef>
                <a:spcPts val="188"/>
              </a:spcBef>
              <a:spcAft>
                <a:spcPts val="0"/>
              </a:spcAft>
              <a:buClr>
                <a:srgbClr val="000000"/>
              </a:buClr>
              <a:buSzPts val="2000"/>
              <a:buFont typeface="Times New Roman"/>
              <a:buNone/>
              <a:defRPr sz="2000" b="0" i="0" u="none" strike="noStrike" cap="none">
                <a:solidFill>
                  <a:srgbClr val="000000"/>
                </a:solidFill>
                <a:latin typeface="Calibri"/>
                <a:ea typeface="Calibri"/>
                <a:cs typeface="Calibri"/>
                <a:sym typeface="Calibri"/>
              </a:defRPr>
            </a:lvl7pPr>
            <a:lvl8pPr marR="0" lvl="7" algn="l" rtl="0">
              <a:lnSpc>
                <a:spcPct val="93000"/>
              </a:lnSpc>
              <a:spcBef>
                <a:spcPts val="188"/>
              </a:spcBef>
              <a:spcAft>
                <a:spcPts val="0"/>
              </a:spcAft>
              <a:buClr>
                <a:srgbClr val="000000"/>
              </a:buClr>
              <a:buSzPts val="2000"/>
              <a:buFont typeface="Times New Roman"/>
              <a:buNone/>
              <a:defRPr sz="2000" b="0" i="0" u="none" strike="noStrike" cap="none">
                <a:solidFill>
                  <a:srgbClr val="000000"/>
                </a:solidFill>
                <a:latin typeface="Calibri"/>
                <a:ea typeface="Calibri"/>
                <a:cs typeface="Calibri"/>
                <a:sym typeface="Calibri"/>
              </a:defRPr>
            </a:lvl8pPr>
            <a:lvl9pPr marR="0" lvl="8" algn="l" rtl="0">
              <a:lnSpc>
                <a:spcPct val="93000"/>
              </a:lnSpc>
              <a:spcBef>
                <a:spcPts val="188"/>
              </a:spcBef>
              <a:spcAft>
                <a:spcPts val="188"/>
              </a:spcAft>
              <a:buClr>
                <a:srgbClr val="000000"/>
              </a:buClr>
              <a:buSzPts val="2000"/>
              <a:buFont typeface="Times New Roman"/>
              <a:buNone/>
              <a:defRPr sz="2000" b="0" i="0" u="none" strike="noStrike" cap="none">
                <a:solidFill>
                  <a:srgbClr val="000000"/>
                </a:solidFill>
                <a:latin typeface="Calibri"/>
                <a:ea typeface="Calibri"/>
                <a:cs typeface="Calibri"/>
                <a:sym typeface="Calibri"/>
              </a:defRPr>
            </a:lvl9pPr>
          </a:lstStyle>
          <a:p>
            <a:endParaRPr/>
          </a:p>
        </p:txBody>
      </p:sp>
      <p:sp>
        <p:nvSpPr>
          <p:cNvPr id="60" name="Google Shape;60;p11"/>
          <p:cNvSpPr txBox="1">
            <a:spLocks noGrp="1"/>
          </p:cNvSpPr>
          <p:nvPr>
            <p:ph type="body" idx="1"/>
          </p:nvPr>
        </p:nvSpPr>
        <p:spPr>
          <a:xfrm>
            <a:off x="8469313" y="22542500"/>
            <a:ext cx="25923875" cy="3381375"/>
          </a:xfrm>
          <a:prstGeom prst="rect">
            <a:avLst/>
          </a:prstGeom>
          <a:noFill/>
          <a:ln>
            <a:noFill/>
          </a:ln>
        </p:spPr>
        <p:txBody>
          <a:bodyPr spcFirstLastPara="1" wrap="square" lIns="411475" tIns="205900" rIns="411475" bIns="205900" anchor="t" anchorCtr="0">
            <a:noAutofit/>
          </a:bodyPr>
          <a:lstStyle>
            <a:lvl1pPr marL="457200" lvl="0" indent="-228600" algn="l">
              <a:lnSpc>
                <a:spcPct val="93000"/>
              </a:lnSpc>
              <a:spcBef>
                <a:spcPts val="0"/>
              </a:spcBef>
              <a:spcAft>
                <a:spcPts val="0"/>
              </a:spcAft>
              <a:buSzPts val="1400"/>
              <a:buNone/>
              <a:defRPr sz="1400"/>
            </a:lvl1pPr>
            <a:lvl2pPr marL="914400" lvl="1" indent="-228600" algn="l">
              <a:lnSpc>
                <a:spcPct val="93000"/>
              </a:lnSpc>
              <a:spcBef>
                <a:spcPts val="950"/>
              </a:spcBef>
              <a:spcAft>
                <a:spcPts val="0"/>
              </a:spcAft>
              <a:buSzPts val="1200"/>
              <a:buNone/>
              <a:defRPr sz="1200"/>
            </a:lvl2pPr>
            <a:lvl3pPr marL="1371600" lvl="2" indent="-228600" algn="l">
              <a:lnSpc>
                <a:spcPct val="93000"/>
              </a:lnSpc>
              <a:spcBef>
                <a:spcPts val="763"/>
              </a:spcBef>
              <a:spcAft>
                <a:spcPts val="0"/>
              </a:spcAft>
              <a:buSzPts val="1000"/>
              <a:buNone/>
              <a:defRPr sz="1000"/>
            </a:lvl3pPr>
            <a:lvl4pPr marL="1828800" lvl="3" indent="-228600" algn="l">
              <a:lnSpc>
                <a:spcPct val="93000"/>
              </a:lnSpc>
              <a:spcBef>
                <a:spcPts val="563"/>
              </a:spcBef>
              <a:spcAft>
                <a:spcPts val="0"/>
              </a:spcAft>
              <a:buSzPts val="900"/>
              <a:buNone/>
              <a:defRPr sz="900"/>
            </a:lvl4pPr>
            <a:lvl5pPr marL="2286000" lvl="4" indent="-228600" algn="l">
              <a:lnSpc>
                <a:spcPct val="93000"/>
              </a:lnSpc>
              <a:spcBef>
                <a:spcPts val="375"/>
              </a:spcBef>
              <a:spcAft>
                <a:spcPts val="0"/>
              </a:spcAft>
              <a:buSzPts val="900"/>
              <a:buNone/>
              <a:defRPr sz="900"/>
            </a:lvl5pPr>
            <a:lvl6pPr marL="2743200" lvl="5" indent="-228600" algn="l">
              <a:lnSpc>
                <a:spcPct val="93000"/>
              </a:lnSpc>
              <a:spcBef>
                <a:spcPts val="188"/>
              </a:spcBef>
              <a:spcAft>
                <a:spcPts val="0"/>
              </a:spcAft>
              <a:buSzPts val="900"/>
              <a:buNone/>
              <a:defRPr sz="900"/>
            </a:lvl6pPr>
            <a:lvl7pPr marL="3200400" lvl="6" indent="-228600" algn="l">
              <a:lnSpc>
                <a:spcPct val="93000"/>
              </a:lnSpc>
              <a:spcBef>
                <a:spcPts val="188"/>
              </a:spcBef>
              <a:spcAft>
                <a:spcPts val="0"/>
              </a:spcAft>
              <a:buSzPts val="900"/>
              <a:buNone/>
              <a:defRPr sz="900"/>
            </a:lvl7pPr>
            <a:lvl8pPr marL="3657600" lvl="7" indent="-228600" algn="l">
              <a:lnSpc>
                <a:spcPct val="93000"/>
              </a:lnSpc>
              <a:spcBef>
                <a:spcPts val="188"/>
              </a:spcBef>
              <a:spcAft>
                <a:spcPts val="0"/>
              </a:spcAft>
              <a:buSzPts val="900"/>
              <a:buNone/>
              <a:defRPr sz="900"/>
            </a:lvl8pPr>
            <a:lvl9pPr marL="4114800" lvl="8" indent="-228600" algn="l">
              <a:lnSpc>
                <a:spcPct val="93000"/>
              </a:lnSpc>
              <a:spcBef>
                <a:spcPts val="188"/>
              </a:spcBef>
              <a:spcAft>
                <a:spcPts val="188"/>
              </a:spcAft>
              <a:buSzPts val="900"/>
              <a:buNone/>
              <a:defRPr sz="900"/>
            </a:lvl9pPr>
          </a:lstStyle>
          <a:p>
            <a:endParaRPr/>
          </a:p>
        </p:txBody>
      </p:sp>
      <p:sp>
        <p:nvSpPr>
          <p:cNvPr id="61" name="Google Shape;61;p11"/>
          <p:cNvSpPr txBox="1">
            <a:spLocks noGrp="1"/>
          </p:cNvSpPr>
          <p:nvPr>
            <p:ph type="dt" idx="10"/>
          </p:nvPr>
        </p:nvSpPr>
        <p:spPr>
          <a:xfrm>
            <a:off x="2160588" y="26696988"/>
            <a:ext cx="10079037" cy="1531937"/>
          </a:xfrm>
          <a:prstGeom prst="rect">
            <a:avLst/>
          </a:prstGeom>
          <a:noFill/>
          <a:ln>
            <a:noFill/>
          </a:ln>
        </p:spPr>
        <p:txBody>
          <a:bodyPr spcFirstLastPara="1" wrap="square" lIns="411475" tIns="205900" rIns="411475" bIns="205900" anchor="ctr" anchorCtr="0">
            <a:noAutofit/>
          </a:bodyPr>
          <a:lstStyle>
            <a:lvl1pPr lvl="0" algn="l">
              <a:lnSpc>
                <a:spcPct val="100000"/>
              </a:lnSpc>
              <a:spcBef>
                <a:spcPts val="0"/>
              </a:spcBef>
              <a:spcAft>
                <a:spcPts val="0"/>
              </a:spcAft>
              <a:buSzPts val="5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2" name="Google Shape;62;p11"/>
          <p:cNvSpPr txBox="1">
            <a:spLocks noGrp="1"/>
          </p:cNvSpPr>
          <p:nvPr>
            <p:ph type="sldNum" idx="12"/>
          </p:nvPr>
        </p:nvSpPr>
        <p:spPr>
          <a:xfrm>
            <a:off x="30965775" y="26696988"/>
            <a:ext cx="10079038" cy="1531937"/>
          </a:xfrm>
          <a:prstGeom prst="rect">
            <a:avLst/>
          </a:prstGeom>
          <a:noFill/>
          <a:ln>
            <a:noFill/>
          </a:ln>
        </p:spPr>
        <p:txBody>
          <a:bodyPr spcFirstLastPara="1" wrap="square" lIns="411475" tIns="205900" rIns="411475" bIns="205900" anchor="ctr" anchorCtr="0">
            <a:noAutofit/>
          </a:bodyPr>
          <a:lstStyle>
            <a:lvl1pPr marL="0" marR="0" lvl="0" indent="0" algn="l">
              <a:spcBef>
                <a:spcPts val="0"/>
              </a:spcBef>
              <a:spcAft>
                <a:spcPts val="0"/>
              </a:spcAft>
              <a:buClr>
                <a:srgbClr val="000000"/>
              </a:buClr>
              <a:buSzPts val="5400"/>
              <a:buFont typeface="Times New Roman"/>
              <a:buNone/>
              <a:defRPr sz="5400" b="0" i="0" u="none" strike="noStrike" cap="none">
                <a:solidFill>
                  <a:srgbClr val="8B8B8B"/>
                </a:solidFill>
                <a:latin typeface="Calibri"/>
                <a:ea typeface="Calibri"/>
                <a:cs typeface="Calibri"/>
                <a:sym typeface="Calibri"/>
              </a:defRPr>
            </a:lvl1pPr>
            <a:lvl2pPr marL="0" marR="0" lvl="1" indent="0" algn="l">
              <a:spcBef>
                <a:spcPts val="0"/>
              </a:spcBef>
              <a:spcAft>
                <a:spcPts val="0"/>
              </a:spcAft>
              <a:buClr>
                <a:srgbClr val="000000"/>
              </a:buClr>
              <a:buSzPts val="5400"/>
              <a:buFont typeface="Times New Roman"/>
              <a:buNone/>
              <a:defRPr sz="5400" b="0" i="0" u="none" strike="noStrike" cap="none">
                <a:solidFill>
                  <a:srgbClr val="8B8B8B"/>
                </a:solidFill>
                <a:latin typeface="Calibri"/>
                <a:ea typeface="Calibri"/>
                <a:cs typeface="Calibri"/>
                <a:sym typeface="Calibri"/>
              </a:defRPr>
            </a:lvl2pPr>
            <a:lvl3pPr marL="0" marR="0" lvl="2" indent="0" algn="l">
              <a:spcBef>
                <a:spcPts val="0"/>
              </a:spcBef>
              <a:spcAft>
                <a:spcPts val="0"/>
              </a:spcAft>
              <a:buClr>
                <a:srgbClr val="000000"/>
              </a:buClr>
              <a:buSzPts val="5400"/>
              <a:buFont typeface="Times New Roman"/>
              <a:buNone/>
              <a:defRPr sz="5400" b="0" i="0" u="none" strike="noStrike" cap="none">
                <a:solidFill>
                  <a:srgbClr val="8B8B8B"/>
                </a:solidFill>
                <a:latin typeface="Calibri"/>
                <a:ea typeface="Calibri"/>
                <a:cs typeface="Calibri"/>
                <a:sym typeface="Calibri"/>
              </a:defRPr>
            </a:lvl3pPr>
            <a:lvl4pPr marL="0" marR="0" lvl="3" indent="0" algn="l">
              <a:spcBef>
                <a:spcPts val="0"/>
              </a:spcBef>
              <a:spcAft>
                <a:spcPts val="0"/>
              </a:spcAft>
              <a:buClr>
                <a:srgbClr val="000000"/>
              </a:buClr>
              <a:buSzPts val="5400"/>
              <a:buFont typeface="Times New Roman"/>
              <a:buNone/>
              <a:defRPr sz="5400" b="0" i="0" u="none" strike="noStrike" cap="none">
                <a:solidFill>
                  <a:srgbClr val="8B8B8B"/>
                </a:solidFill>
                <a:latin typeface="Calibri"/>
                <a:ea typeface="Calibri"/>
                <a:cs typeface="Calibri"/>
                <a:sym typeface="Calibri"/>
              </a:defRPr>
            </a:lvl4pPr>
            <a:lvl5pPr marL="0" marR="0" lvl="4" indent="0" algn="l">
              <a:spcBef>
                <a:spcPts val="0"/>
              </a:spcBef>
              <a:spcAft>
                <a:spcPts val="0"/>
              </a:spcAft>
              <a:buClr>
                <a:srgbClr val="000000"/>
              </a:buClr>
              <a:buSzPts val="5400"/>
              <a:buFont typeface="Times New Roman"/>
              <a:buNone/>
              <a:defRPr sz="5400" b="0" i="0" u="none" strike="noStrike" cap="none">
                <a:solidFill>
                  <a:srgbClr val="8B8B8B"/>
                </a:solidFill>
                <a:latin typeface="Calibri"/>
                <a:ea typeface="Calibri"/>
                <a:cs typeface="Calibri"/>
                <a:sym typeface="Calibri"/>
              </a:defRPr>
            </a:lvl5pPr>
            <a:lvl6pPr marL="0" marR="0" lvl="5" indent="0" algn="l">
              <a:spcBef>
                <a:spcPts val="0"/>
              </a:spcBef>
              <a:spcAft>
                <a:spcPts val="0"/>
              </a:spcAft>
              <a:buClr>
                <a:srgbClr val="000000"/>
              </a:buClr>
              <a:buSzPts val="5400"/>
              <a:buFont typeface="Times New Roman"/>
              <a:buNone/>
              <a:defRPr sz="5400" b="0" i="0" u="none" strike="noStrike" cap="none">
                <a:solidFill>
                  <a:srgbClr val="8B8B8B"/>
                </a:solidFill>
                <a:latin typeface="Calibri"/>
                <a:ea typeface="Calibri"/>
                <a:cs typeface="Calibri"/>
                <a:sym typeface="Calibri"/>
              </a:defRPr>
            </a:lvl6pPr>
            <a:lvl7pPr marL="0" marR="0" lvl="6" indent="0" algn="l">
              <a:spcBef>
                <a:spcPts val="0"/>
              </a:spcBef>
              <a:spcAft>
                <a:spcPts val="0"/>
              </a:spcAft>
              <a:buClr>
                <a:srgbClr val="000000"/>
              </a:buClr>
              <a:buSzPts val="5400"/>
              <a:buFont typeface="Times New Roman"/>
              <a:buNone/>
              <a:defRPr sz="5400" b="0" i="0" u="none" strike="noStrike" cap="none">
                <a:solidFill>
                  <a:srgbClr val="8B8B8B"/>
                </a:solidFill>
                <a:latin typeface="Calibri"/>
                <a:ea typeface="Calibri"/>
                <a:cs typeface="Calibri"/>
                <a:sym typeface="Calibri"/>
              </a:defRPr>
            </a:lvl7pPr>
            <a:lvl8pPr marL="0" marR="0" lvl="7" indent="0" algn="l">
              <a:spcBef>
                <a:spcPts val="0"/>
              </a:spcBef>
              <a:spcAft>
                <a:spcPts val="0"/>
              </a:spcAft>
              <a:buClr>
                <a:srgbClr val="000000"/>
              </a:buClr>
              <a:buSzPts val="5400"/>
              <a:buFont typeface="Times New Roman"/>
              <a:buNone/>
              <a:defRPr sz="5400" b="0" i="0" u="none" strike="noStrike" cap="none">
                <a:solidFill>
                  <a:srgbClr val="8B8B8B"/>
                </a:solidFill>
                <a:latin typeface="Calibri"/>
                <a:ea typeface="Calibri"/>
                <a:cs typeface="Calibri"/>
                <a:sym typeface="Calibri"/>
              </a:defRPr>
            </a:lvl8pPr>
            <a:lvl9pPr marL="0" marR="0" lvl="8" indent="0" algn="l">
              <a:spcBef>
                <a:spcPts val="0"/>
              </a:spcBef>
              <a:spcAft>
                <a:spcPts val="0"/>
              </a:spcAft>
              <a:buClr>
                <a:srgbClr val="000000"/>
              </a:buClr>
              <a:buSzPts val="5400"/>
              <a:buFont typeface="Times New Roman"/>
              <a:buNone/>
              <a:defRPr sz="5400" b="0" i="0" u="none" strike="noStrike" cap="none">
                <a:solidFill>
                  <a:srgbClr val="8B8B8B"/>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pt-BR"/>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9"/>
        <p:cNvGrpSpPr/>
        <p:nvPr/>
      </p:nvGrpSpPr>
      <p:grpSpPr>
        <a:xfrm>
          <a:off x="0" y="0"/>
          <a:ext cx="0" cy="0"/>
          <a:chOff x="0" y="0"/>
          <a:chExt cx="0" cy="0"/>
        </a:xfrm>
      </p:grpSpPr>
      <p:sp>
        <p:nvSpPr>
          <p:cNvPr id="10" name="Google Shape;10;p2"/>
          <p:cNvSpPr txBox="1">
            <a:spLocks noGrp="1"/>
          </p:cNvSpPr>
          <p:nvPr>
            <p:ph type="title"/>
          </p:nvPr>
        </p:nvSpPr>
        <p:spPr>
          <a:xfrm>
            <a:off x="2160588" y="1154113"/>
            <a:ext cx="38884226" cy="4799012"/>
          </a:xfrm>
          <a:prstGeom prst="rect">
            <a:avLst/>
          </a:prstGeom>
          <a:noFill/>
          <a:ln>
            <a:noFill/>
          </a:ln>
        </p:spPr>
        <p:txBody>
          <a:bodyPr spcFirstLastPara="1" wrap="square" lIns="411475" tIns="205900" rIns="411475" bIns="205900" anchor="ctr" anchorCtr="0">
            <a:noAutofit/>
          </a:bodyPr>
          <a:lstStyle>
            <a:lvl1pPr marR="0" lvl="0" algn="l" rtl="0">
              <a:lnSpc>
                <a:spcPct val="93000"/>
              </a:lnSpc>
              <a:spcBef>
                <a:spcPts val="0"/>
              </a:spcBef>
              <a:spcAft>
                <a:spcPts val="0"/>
              </a:spcAft>
              <a:buSzPts val="1400"/>
              <a:buNone/>
              <a:defRPr sz="5400" b="0" i="0" u="none" strike="noStrike" cap="none">
                <a:solidFill>
                  <a:srgbClr val="000000"/>
                </a:solidFill>
                <a:latin typeface="Calibri"/>
                <a:ea typeface="Calibri"/>
                <a:cs typeface="Calibri"/>
                <a:sym typeface="Calibri"/>
              </a:defRPr>
            </a:lvl1pPr>
            <a:lvl2pPr marR="0" lvl="1" algn="l" rtl="0">
              <a:lnSpc>
                <a:spcPct val="93000"/>
              </a:lnSpc>
              <a:spcBef>
                <a:spcPts val="0"/>
              </a:spcBef>
              <a:spcAft>
                <a:spcPts val="0"/>
              </a:spcAft>
              <a:buSzPts val="1400"/>
              <a:buNone/>
              <a:defRPr sz="5400" b="0" i="0" u="none" strike="noStrike" cap="none">
                <a:solidFill>
                  <a:srgbClr val="000000"/>
                </a:solidFill>
                <a:latin typeface="Calibri"/>
                <a:ea typeface="Calibri"/>
                <a:cs typeface="Calibri"/>
                <a:sym typeface="Calibri"/>
              </a:defRPr>
            </a:lvl2pPr>
            <a:lvl3pPr marR="0" lvl="2" algn="l" rtl="0">
              <a:lnSpc>
                <a:spcPct val="93000"/>
              </a:lnSpc>
              <a:spcBef>
                <a:spcPts val="0"/>
              </a:spcBef>
              <a:spcAft>
                <a:spcPts val="0"/>
              </a:spcAft>
              <a:buSzPts val="1400"/>
              <a:buNone/>
              <a:defRPr sz="5400" b="0" i="0" u="none" strike="noStrike" cap="none">
                <a:solidFill>
                  <a:srgbClr val="000000"/>
                </a:solidFill>
                <a:latin typeface="Calibri"/>
                <a:ea typeface="Calibri"/>
                <a:cs typeface="Calibri"/>
                <a:sym typeface="Calibri"/>
              </a:defRPr>
            </a:lvl3pPr>
            <a:lvl4pPr marR="0" lvl="3" algn="l" rtl="0">
              <a:lnSpc>
                <a:spcPct val="93000"/>
              </a:lnSpc>
              <a:spcBef>
                <a:spcPts val="0"/>
              </a:spcBef>
              <a:spcAft>
                <a:spcPts val="0"/>
              </a:spcAft>
              <a:buSzPts val="1400"/>
              <a:buNone/>
              <a:defRPr sz="5400" b="0" i="0" u="none" strike="noStrike" cap="none">
                <a:solidFill>
                  <a:srgbClr val="000000"/>
                </a:solidFill>
                <a:latin typeface="Calibri"/>
                <a:ea typeface="Calibri"/>
                <a:cs typeface="Calibri"/>
                <a:sym typeface="Calibri"/>
              </a:defRPr>
            </a:lvl4pPr>
            <a:lvl5pPr marR="0" lvl="4" algn="l" rtl="0">
              <a:lnSpc>
                <a:spcPct val="93000"/>
              </a:lnSpc>
              <a:spcBef>
                <a:spcPts val="0"/>
              </a:spcBef>
              <a:spcAft>
                <a:spcPts val="0"/>
              </a:spcAft>
              <a:buSzPts val="1400"/>
              <a:buNone/>
              <a:defRPr sz="5400" b="0" i="0" u="none" strike="noStrike" cap="none">
                <a:solidFill>
                  <a:srgbClr val="000000"/>
                </a:solidFill>
                <a:latin typeface="Calibri"/>
                <a:ea typeface="Calibri"/>
                <a:cs typeface="Calibri"/>
                <a:sym typeface="Calibri"/>
              </a:defRPr>
            </a:lvl5pPr>
            <a:lvl6pPr marR="0" lvl="5" algn="l" rtl="0">
              <a:lnSpc>
                <a:spcPct val="93000"/>
              </a:lnSpc>
              <a:spcBef>
                <a:spcPts val="0"/>
              </a:spcBef>
              <a:spcAft>
                <a:spcPts val="0"/>
              </a:spcAft>
              <a:buSzPts val="1400"/>
              <a:buNone/>
              <a:defRPr sz="5400" b="0" i="0" u="none" strike="noStrike" cap="none">
                <a:solidFill>
                  <a:srgbClr val="000000"/>
                </a:solidFill>
                <a:latin typeface="Calibri"/>
                <a:ea typeface="Calibri"/>
                <a:cs typeface="Calibri"/>
                <a:sym typeface="Calibri"/>
              </a:defRPr>
            </a:lvl6pPr>
            <a:lvl7pPr marR="0" lvl="6" algn="l" rtl="0">
              <a:lnSpc>
                <a:spcPct val="93000"/>
              </a:lnSpc>
              <a:spcBef>
                <a:spcPts val="0"/>
              </a:spcBef>
              <a:spcAft>
                <a:spcPts val="0"/>
              </a:spcAft>
              <a:buSzPts val="1400"/>
              <a:buNone/>
              <a:defRPr sz="5400" b="0" i="0" u="none" strike="noStrike" cap="none">
                <a:solidFill>
                  <a:srgbClr val="000000"/>
                </a:solidFill>
                <a:latin typeface="Calibri"/>
                <a:ea typeface="Calibri"/>
                <a:cs typeface="Calibri"/>
                <a:sym typeface="Calibri"/>
              </a:defRPr>
            </a:lvl7pPr>
            <a:lvl8pPr marR="0" lvl="7" algn="l" rtl="0">
              <a:lnSpc>
                <a:spcPct val="93000"/>
              </a:lnSpc>
              <a:spcBef>
                <a:spcPts val="0"/>
              </a:spcBef>
              <a:spcAft>
                <a:spcPts val="0"/>
              </a:spcAft>
              <a:buSzPts val="1400"/>
              <a:buNone/>
              <a:defRPr sz="5400" b="0" i="0" u="none" strike="noStrike" cap="none">
                <a:solidFill>
                  <a:srgbClr val="000000"/>
                </a:solidFill>
                <a:latin typeface="Calibri"/>
                <a:ea typeface="Calibri"/>
                <a:cs typeface="Calibri"/>
                <a:sym typeface="Calibri"/>
              </a:defRPr>
            </a:lvl8pPr>
            <a:lvl9pPr marR="0" lvl="8" algn="l" rtl="0">
              <a:lnSpc>
                <a:spcPct val="93000"/>
              </a:lnSpc>
              <a:spcBef>
                <a:spcPts val="0"/>
              </a:spcBef>
              <a:spcAft>
                <a:spcPts val="0"/>
              </a:spcAft>
              <a:buSzPts val="1400"/>
              <a:buNone/>
              <a:defRPr sz="5400" b="0" i="0" u="none" strike="noStrike" cap="none">
                <a:solidFill>
                  <a:srgbClr val="000000"/>
                </a:solidFill>
                <a:latin typeface="Calibri"/>
                <a:ea typeface="Calibri"/>
                <a:cs typeface="Calibri"/>
                <a:sym typeface="Calibri"/>
              </a:defRPr>
            </a:lvl9pPr>
          </a:lstStyle>
          <a:p>
            <a:endParaRPr/>
          </a:p>
        </p:txBody>
      </p:sp>
      <p:sp>
        <p:nvSpPr>
          <p:cNvPr id="11" name="Google Shape;11;p2"/>
          <p:cNvSpPr txBox="1">
            <a:spLocks noGrp="1"/>
          </p:cNvSpPr>
          <p:nvPr>
            <p:ph type="body" idx="1"/>
          </p:nvPr>
        </p:nvSpPr>
        <p:spPr>
          <a:xfrm>
            <a:off x="2160588" y="6721475"/>
            <a:ext cx="38884226" cy="19007137"/>
          </a:xfrm>
          <a:prstGeom prst="rect">
            <a:avLst/>
          </a:prstGeom>
          <a:noFill/>
          <a:ln>
            <a:noFill/>
          </a:ln>
        </p:spPr>
        <p:txBody>
          <a:bodyPr spcFirstLastPara="1" wrap="square" lIns="411475" tIns="205900" rIns="411475" bIns="205900" anchor="t" anchorCtr="0">
            <a:noAutofit/>
          </a:bodyPr>
          <a:lstStyle>
            <a:lvl1pPr marL="457200" marR="0" lvl="0" indent="-838200" algn="l" rtl="0">
              <a:lnSpc>
                <a:spcPct val="93000"/>
              </a:lnSpc>
              <a:spcBef>
                <a:spcPts val="0"/>
              </a:spcBef>
              <a:spcAft>
                <a:spcPts val="0"/>
              </a:spcAft>
              <a:buClr>
                <a:srgbClr val="000000"/>
              </a:buClr>
              <a:buSzPts val="9600"/>
              <a:buFont typeface="Times New Roman"/>
              <a:buChar char="•"/>
              <a:defRPr sz="9600" b="0" i="0" u="none" strike="noStrike" cap="none">
                <a:solidFill>
                  <a:srgbClr val="000000"/>
                </a:solidFill>
                <a:latin typeface="Calibri"/>
                <a:ea typeface="Calibri"/>
                <a:cs typeface="Calibri"/>
                <a:sym typeface="Calibri"/>
              </a:defRPr>
            </a:lvl1pPr>
            <a:lvl2pPr marL="914400" marR="0" lvl="1" indent="-685800" algn="l" rtl="0">
              <a:lnSpc>
                <a:spcPct val="93000"/>
              </a:lnSpc>
              <a:spcBef>
                <a:spcPts val="950"/>
              </a:spcBef>
              <a:spcAft>
                <a:spcPts val="0"/>
              </a:spcAft>
              <a:buClr>
                <a:srgbClr val="000000"/>
              </a:buClr>
              <a:buSzPts val="7200"/>
              <a:buFont typeface="Times New Roman"/>
              <a:buChar char="–"/>
              <a:defRPr sz="7200" b="0" i="0" u="none" strike="noStrike" cap="none">
                <a:solidFill>
                  <a:srgbClr val="000000"/>
                </a:solidFill>
                <a:latin typeface="Calibri"/>
                <a:ea typeface="Calibri"/>
                <a:cs typeface="Calibri"/>
                <a:sym typeface="Calibri"/>
              </a:defRPr>
            </a:lvl2pPr>
            <a:lvl3pPr marL="1371600" marR="0" lvl="2" indent="-609600" algn="l" rtl="0">
              <a:lnSpc>
                <a:spcPct val="93000"/>
              </a:lnSpc>
              <a:spcBef>
                <a:spcPts val="763"/>
              </a:spcBef>
              <a:spcAft>
                <a:spcPts val="0"/>
              </a:spcAft>
              <a:buClr>
                <a:srgbClr val="000000"/>
              </a:buClr>
              <a:buSzPts val="6000"/>
              <a:buFont typeface="Times New Roman"/>
              <a:buChar char="•"/>
              <a:defRPr sz="6000" b="0" i="0" u="none" strike="noStrike" cap="none">
                <a:solidFill>
                  <a:srgbClr val="000000"/>
                </a:solidFill>
                <a:latin typeface="Calibri"/>
                <a:ea typeface="Calibri"/>
                <a:cs typeface="Calibri"/>
                <a:sym typeface="Calibri"/>
              </a:defRPr>
            </a:lvl3pPr>
            <a:lvl4pPr marL="1828800" marR="0" lvl="3" indent="-609600" algn="l" rtl="0">
              <a:lnSpc>
                <a:spcPct val="93000"/>
              </a:lnSpc>
              <a:spcBef>
                <a:spcPts val="563"/>
              </a:spcBef>
              <a:spcAft>
                <a:spcPts val="0"/>
              </a:spcAft>
              <a:buClr>
                <a:srgbClr val="000000"/>
              </a:buClr>
              <a:buSzPts val="6000"/>
              <a:buFont typeface="Times New Roman"/>
              <a:buChar char="–"/>
              <a:defRPr sz="6000" b="0" i="0" u="none" strike="noStrike" cap="none">
                <a:solidFill>
                  <a:srgbClr val="000000"/>
                </a:solidFill>
                <a:latin typeface="Calibri"/>
                <a:ea typeface="Calibri"/>
                <a:cs typeface="Calibri"/>
                <a:sym typeface="Calibri"/>
              </a:defRPr>
            </a:lvl4pPr>
            <a:lvl5pPr marL="2286000" marR="0" lvl="4" indent="-311150" algn="l" rtl="0">
              <a:lnSpc>
                <a:spcPct val="93000"/>
              </a:lnSpc>
              <a:spcBef>
                <a:spcPts val="375"/>
              </a:spcBef>
              <a:spcAft>
                <a:spcPts val="0"/>
              </a:spcAft>
              <a:buClr>
                <a:srgbClr val="000000"/>
              </a:buClr>
              <a:buSzPts val="1300"/>
              <a:buFont typeface="Times New Roman"/>
              <a:buChar char="»"/>
              <a:defRPr sz="1300" b="0" i="0" u="none" strike="noStrike" cap="none">
                <a:solidFill>
                  <a:srgbClr val="000000"/>
                </a:solidFill>
                <a:latin typeface="Calibri"/>
                <a:ea typeface="Calibri"/>
                <a:cs typeface="Calibri"/>
                <a:sym typeface="Calibri"/>
              </a:defRPr>
            </a:lvl5pPr>
            <a:lvl6pPr marL="2743200" marR="0" lvl="5" indent="-228600" algn="l" rtl="0">
              <a:lnSpc>
                <a:spcPct val="93000"/>
              </a:lnSpc>
              <a:spcBef>
                <a:spcPts val="188"/>
              </a:spcBef>
              <a:spcAft>
                <a:spcPts val="0"/>
              </a:spcAft>
              <a:buSzPts val="1400"/>
              <a:buNone/>
              <a:defRPr sz="1300" b="0" i="0" u="none" strike="noStrike" cap="none">
                <a:solidFill>
                  <a:srgbClr val="000000"/>
                </a:solidFill>
                <a:latin typeface="Calibri"/>
                <a:ea typeface="Calibri"/>
                <a:cs typeface="Calibri"/>
                <a:sym typeface="Calibri"/>
              </a:defRPr>
            </a:lvl6pPr>
            <a:lvl7pPr marL="3200400" marR="0" lvl="6" indent="-228600" algn="l" rtl="0">
              <a:lnSpc>
                <a:spcPct val="93000"/>
              </a:lnSpc>
              <a:spcBef>
                <a:spcPts val="188"/>
              </a:spcBef>
              <a:spcAft>
                <a:spcPts val="0"/>
              </a:spcAft>
              <a:buSzPts val="1400"/>
              <a:buNone/>
              <a:defRPr sz="1300" b="0" i="0" u="none" strike="noStrike" cap="none">
                <a:solidFill>
                  <a:srgbClr val="000000"/>
                </a:solidFill>
                <a:latin typeface="Calibri"/>
                <a:ea typeface="Calibri"/>
                <a:cs typeface="Calibri"/>
                <a:sym typeface="Calibri"/>
              </a:defRPr>
            </a:lvl7pPr>
            <a:lvl8pPr marL="3657600" marR="0" lvl="7" indent="-228600" algn="l" rtl="0">
              <a:lnSpc>
                <a:spcPct val="93000"/>
              </a:lnSpc>
              <a:spcBef>
                <a:spcPts val="188"/>
              </a:spcBef>
              <a:spcAft>
                <a:spcPts val="0"/>
              </a:spcAft>
              <a:buSzPts val="1400"/>
              <a:buNone/>
              <a:defRPr sz="1300" b="0" i="0" u="none" strike="noStrike" cap="none">
                <a:solidFill>
                  <a:srgbClr val="000000"/>
                </a:solidFill>
                <a:latin typeface="Calibri"/>
                <a:ea typeface="Calibri"/>
                <a:cs typeface="Calibri"/>
                <a:sym typeface="Calibri"/>
              </a:defRPr>
            </a:lvl8pPr>
            <a:lvl9pPr marL="4114800" marR="0" lvl="8" indent="-228600" algn="l" rtl="0">
              <a:lnSpc>
                <a:spcPct val="93000"/>
              </a:lnSpc>
              <a:spcBef>
                <a:spcPts val="188"/>
              </a:spcBef>
              <a:spcAft>
                <a:spcPts val="188"/>
              </a:spcAft>
              <a:buSzPts val="1400"/>
              <a:buNone/>
              <a:defRPr sz="1300" b="0" i="0" u="none" strike="noStrike" cap="none">
                <a:solidFill>
                  <a:srgbClr val="000000"/>
                </a:solidFill>
                <a:latin typeface="Calibri"/>
                <a:ea typeface="Calibri"/>
                <a:cs typeface="Calibri"/>
                <a:sym typeface="Calibri"/>
              </a:defRPr>
            </a:lvl9pPr>
          </a:lstStyle>
          <a:p>
            <a:endParaRPr/>
          </a:p>
        </p:txBody>
      </p:sp>
      <p:sp>
        <p:nvSpPr>
          <p:cNvPr id="12" name="Google Shape;12;p2"/>
          <p:cNvSpPr txBox="1">
            <a:spLocks noGrp="1"/>
          </p:cNvSpPr>
          <p:nvPr>
            <p:ph type="dt" idx="10"/>
          </p:nvPr>
        </p:nvSpPr>
        <p:spPr>
          <a:xfrm>
            <a:off x="2160588" y="26696988"/>
            <a:ext cx="10079037" cy="1531937"/>
          </a:xfrm>
          <a:prstGeom prst="rect">
            <a:avLst/>
          </a:prstGeom>
          <a:noFill/>
          <a:ln>
            <a:noFill/>
          </a:ln>
        </p:spPr>
        <p:txBody>
          <a:bodyPr spcFirstLastPara="1" wrap="square" lIns="411475" tIns="205900" rIns="411475" bIns="205900" anchor="ctr" anchorCtr="0">
            <a:noAutofit/>
          </a:bodyPr>
          <a:lstStyle>
            <a:lvl1pPr marR="0" lvl="0" algn="l" rtl="0">
              <a:lnSpc>
                <a:spcPct val="100000"/>
              </a:lnSpc>
              <a:spcBef>
                <a:spcPts val="0"/>
              </a:spcBef>
              <a:spcAft>
                <a:spcPts val="0"/>
              </a:spcAft>
              <a:buClr>
                <a:srgbClr val="000000"/>
              </a:buClr>
              <a:buSzPts val="5400"/>
              <a:buFont typeface="Times New Roman"/>
              <a:buNone/>
              <a:defRPr sz="5400" b="0" i="0" u="none" strike="noStrike" cap="none">
                <a:solidFill>
                  <a:srgbClr val="8B8B8B"/>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3" name="Google Shape;13;p2"/>
          <p:cNvSpPr txBox="1"/>
          <p:nvPr/>
        </p:nvSpPr>
        <p:spPr>
          <a:xfrm>
            <a:off x="14762163" y="26696988"/>
            <a:ext cx="13682662" cy="1533525"/>
          </a:xfrm>
          <a:prstGeom prst="rect">
            <a:avLst/>
          </a:prstGeom>
          <a:no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Times New Roman"/>
              <a:buNone/>
            </a:pPr>
            <a:endParaRPr sz="1800" b="0" i="0" u="none" strike="noStrike" cap="none">
              <a:solidFill>
                <a:schemeClr val="dk1"/>
              </a:solidFill>
              <a:latin typeface="Arial"/>
              <a:ea typeface="Arial"/>
              <a:cs typeface="Arial"/>
              <a:sym typeface="Arial"/>
            </a:endParaRPr>
          </a:p>
        </p:txBody>
      </p:sp>
      <p:sp>
        <p:nvSpPr>
          <p:cNvPr id="14" name="Google Shape;14;p2"/>
          <p:cNvSpPr txBox="1">
            <a:spLocks noGrp="1"/>
          </p:cNvSpPr>
          <p:nvPr>
            <p:ph type="sldNum" idx="12"/>
          </p:nvPr>
        </p:nvSpPr>
        <p:spPr>
          <a:xfrm>
            <a:off x="30965775" y="26696988"/>
            <a:ext cx="10079038" cy="1531937"/>
          </a:xfrm>
          <a:prstGeom prst="rect">
            <a:avLst/>
          </a:prstGeom>
          <a:noFill/>
          <a:ln>
            <a:noFill/>
          </a:ln>
        </p:spPr>
        <p:txBody>
          <a:bodyPr spcFirstLastPara="1" wrap="square" lIns="411475" tIns="205900" rIns="411475" bIns="205900" anchor="ctr" anchorCtr="0">
            <a:noAutofit/>
          </a:bodyPr>
          <a:lstStyle>
            <a:lvl1pPr marL="0" marR="0" lvl="0" indent="0" algn="l" rtl="0">
              <a:spcBef>
                <a:spcPts val="0"/>
              </a:spcBef>
              <a:spcAft>
                <a:spcPts val="0"/>
              </a:spcAft>
              <a:buClr>
                <a:srgbClr val="000000"/>
              </a:buClr>
              <a:buSzPts val="5400"/>
              <a:buFont typeface="Times New Roman"/>
              <a:buNone/>
              <a:defRPr sz="5400" b="0" i="0" u="none" strike="noStrike" cap="none">
                <a:solidFill>
                  <a:srgbClr val="8B8B8B"/>
                </a:solidFill>
                <a:latin typeface="Calibri"/>
                <a:ea typeface="Calibri"/>
                <a:cs typeface="Calibri"/>
                <a:sym typeface="Calibri"/>
              </a:defRPr>
            </a:lvl1pPr>
            <a:lvl2pPr marL="0" marR="0" lvl="1" indent="0" algn="l" rtl="0">
              <a:spcBef>
                <a:spcPts val="0"/>
              </a:spcBef>
              <a:spcAft>
                <a:spcPts val="0"/>
              </a:spcAft>
              <a:buClr>
                <a:srgbClr val="000000"/>
              </a:buClr>
              <a:buSzPts val="5400"/>
              <a:buFont typeface="Times New Roman"/>
              <a:buNone/>
              <a:defRPr sz="5400" b="0" i="0" u="none" strike="noStrike" cap="none">
                <a:solidFill>
                  <a:srgbClr val="8B8B8B"/>
                </a:solidFill>
                <a:latin typeface="Calibri"/>
                <a:ea typeface="Calibri"/>
                <a:cs typeface="Calibri"/>
                <a:sym typeface="Calibri"/>
              </a:defRPr>
            </a:lvl2pPr>
            <a:lvl3pPr marL="0" marR="0" lvl="2" indent="0" algn="l" rtl="0">
              <a:spcBef>
                <a:spcPts val="0"/>
              </a:spcBef>
              <a:spcAft>
                <a:spcPts val="0"/>
              </a:spcAft>
              <a:buClr>
                <a:srgbClr val="000000"/>
              </a:buClr>
              <a:buSzPts val="5400"/>
              <a:buFont typeface="Times New Roman"/>
              <a:buNone/>
              <a:defRPr sz="5400" b="0" i="0" u="none" strike="noStrike" cap="none">
                <a:solidFill>
                  <a:srgbClr val="8B8B8B"/>
                </a:solidFill>
                <a:latin typeface="Calibri"/>
                <a:ea typeface="Calibri"/>
                <a:cs typeface="Calibri"/>
                <a:sym typeface="Calibri"/>
              </a:defRPr>
            </a:lvl3pPr>
            <a:lvl4pPr marL="0" marR="0" lvl="3" indent="0" algn="l" rtl="0">
              <a:spcBef>
                <a:spcPts val="0"/>
              </a:spcBef>
              <a:spcAft>
                <a:spcPts val="0"/>
              </a:spcAft>
              <a:buClr>
                <a:srgbClr val="000000"/>
              </a:buClr>
              <a:buSzPts val="5400"/>
              <a:buFont typeface="Times New Roman"/>
              <a:buNone/>
              <a:defRPr sz="5400" b="0" i="0" u="none" strike="noStrike" cap="none">
                <a:solidFill>
                  <a:srgbClr val="8B8B8B"/>
                </a:solidFill>
                <a:latin typeface="Calibri"/>
                <a:ea typeface="Calibri"/>
                <a:cs typeface="Calibri"/>
                <a:sym typeface="Calibri"/>
              </a:defRPr>
            </a:lvl4pPr>
            <a:lvl5pPr marL="0" marR="0" lvl="4" indent="0" algn="l" rtl="0">
              <a:spcBef>
                <a:spcPts val="0"/>
              </a:spcBef>
              <a:spcAft>
                <a:spcPts val="0"/>
              </a:spcAft>
              <a:buClr>
                <a:srgbClr val="000000"/>
              </a:buClr>
              <a:buSzPts val="5400"/>
              <a:buFont typeface="Times New Roman"/>
              <a:buNone/>
              <a:defRPr sz="5400" b="0" i="0" u="none" strike="noStrike" cap="none">
                <a:solidFill>
                  <a:srgbClr val="8B8B8B"/>
                </a:solidFill>
                <a:latin typeface="Calibri"/>
                <a:ea typeface="Calibri"/>
                <a:cs typeface="Calibri"/>
                <a:sym typeface="Calibri"/>
              </a:defRPr>
            </a:lvl5pPr>
            <a:lvl6pPr marL="0" marR="0" lvl="5" indent="0" algn="l" rtl="0">
              <a:spcBef>
                <a:spcPts val="0"/>
              </a:spcBef>
              <a:spcAft>
                <a:spcPts val="0"/>
              </a:spcAft>
              <a:buClr>
                <a:srgbClr val="000000"/>
              </a:buClr>
              <a:buSzPts val="5400"/>
              <a:buFont typeface="Times New Roman"/>
              <a:buNone/>
              <a:defRPr sz="5400" b="0" i="0" u="none" strike="noStrike" cap="none">
                <a:solidFill>
                  <a:srgbClr val="8B8B8B"/>
                </a:solidFill>
                <a:latin typeface="Calibri"/>
                <a:ea typeface="Calibri"/>
                <a:cs typeface="Calibri"/>
                <a:sym typeface="Calibri"/>
              </a:defRPr>
            </a:lvl6pPr>
            <a:lvl7pPr marL="0" marR="0" lvl="6" indent="0" algn="l" rtl="0">
              <a:spcBef>
                <a:spcPts val="0"/>
              </a:spcBef>
              <a:spcAft>
                <a:spcPts val="0"/>
              </a:spcAft>
              <a:buClr>
                <a:srgbClr val="000000"/>
              </a:buClr>
              <a:buSzPts val="5400"/>
              <a:buFont typeface="Times New Roman"/>
              <a:buNone/>
              <a:defRPr sz="5400" b="0" i="0" u="none" strike="noStrike" cap="none">
                <a:solidFill>
                  <a:srgbClr val="8B8B8B"/>
                </a:solidFill>
                <a:latin typeface="Calibri"/>
                <a:ea typeface="Calibri"/>
                <a:cs typeface="Calibri"/>
                <a:sym typeface="Calibri"/>
              </a:defRPr>
            </a:lvl7pPr>
            <a:lvl8pPr marL="0" marR="0" lvl="7" indent="0" algn="l" rtl="0">
              <a:spcBef>
                <a:spcPts val="0"/>
              </a:spcBef>
              <a:spcAft>
                <a:spcPts val="0"/>
              </a:spcAft>
              <a:buClr>
                <a:srgbClr val="000000"/>
              </a:buClr>
              <a:buSzPts val="5400"/>
              <a:buFont typeface="Times New Roman"/>
              <a:buNone/>
              <a:defRPr sz="5400" b="0" i="0" u="none" strike="noStrike" cap="none">
                <a:solidFill>
                  <a:srgbClr val="8B8B8B"/>
                </a:solidFill>
                <a:latin typeface="Calibri"/>
                <a:ea typeface="Calibri"/>
                <a:cs typeface="Calibri"/>
                <a:sym typeface="Calibri"/>
              </a:defRPr>
            </a:lvl8pPr>
            <a:lvl9pPr marL="0" marR="0" lvl="8" indent="0" algn="l" rtl="0">
              <a:spcBef>
                <a:spcPts val="0"/>
              </a:spcBef>
              <a:spcAft>
                <a:spcPts val="0"/>
              </a:spcAft>
              <a:buClr>
                <a:srgbClr val="000000"/>
              </a:buClr>
              <a:buSzPts val="5400"/>
              <a:buFont typeface="Times New Roman"/>
              <a:buNone/>
              <a:defRPr sz="5400" b="0" i="0" u="none" strike="noStrike" cap="none">
                <a:solidFill>
                  <a:srgbClr val="8B8B8B"/>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pt-BR"/>
              <a:t>‹nº›</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
          <p:cNvSpPr/>
          <p:nvPr/>
        </p:nvSpPr>
        <p:spPr>
          <a:xfrm>
            <a:off x="536575" y="163513"/>
            <a:ext cx="29811662" cy="2808287"/>
          </a:xfrm>
          <a:prstGeom prst="rect">
            <a:avLst/>
          </a:prstGeom>
          <a:noFill/>
          <a:ln>
            <a:noFill/>
          </a:ln>
        </p:spPr>
        <p:txBody>
          <a:bodyPr spcFirstLastPara="1" wrap="square" lIns="411475" tIns="205900" rIns="411475" bIns="205900" anchor="ctr" anchorCtr="0">
            <a:noAutofit/>
          </a:bodyPr>
          <a:lstStyle/>
          <a:p>
            <a:pPr marL="0" marR="0" lvl="0" indent="0" algn="l" rtl="0">
              <a:lnSpc>
                <a:spcPct val="100000"/>
              </a:lnSpc>
              <a:spcBef>
                <a:spcPts val="0"/>
              </a:spcBef>
              <a:spcAft>
                <a:spcPts val="0"/>
              </a:spcAft>
              <a:buClr>
                <a:srgbClr val="000000"/>
              </a:buClr>
              <a:buSzPts val="5400"/>
              <a:buFont typeface="Times New Roman"/>
              <a:buNone/>
            </a:pPr>
            <a:endParaRPr sz="5400" b="1" i="0" u="none" strike="noStrike" cap="none">
              <a:solidFill>
                <a:srgbClr val="000000"/>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5400"/>
              <a:buFont typeface="Times New Roman"/>
              <a:buNone/>
            </a:pPr>
            <a:endParaRPr sz="5400" b="1" i="0" u="none" strike="noStrike" cap="none">
              <a:solidFill>
                <a:srgbClr val="000000"/>
              </a:solidFill>
              <a:latin typeface="Calibri"/>
              <a:ea typeface="Calibri"/>
              <a:cs typeface="Calibri"/>
              <a:sym typeface="Calibri"/>
            </a:endParaRPr>
          </a:p>
          <a:p>
            <a:pPr marL="0" marR="0" lvl="0" indent="0" algn="ctr" rtl="0">
              <a:lnSpc>
                <a:spcPct val="100000"/>
              </a:lnSpc>
              <a:spcBef>
                <a:spcPts val="0"/>
              </a:spcBef>
              <a:spcAft>
                <a:spcPts val="0"/>
              </a:spcAft>
              <a:buClr>
                <a:srgbClr val="000000"/>
              </a:buClr>
              <a:buSzPts val="6000"/>
              <a:buFont typeface="Times New Roman"/>
              <a:buNone/>
            </a:pPr>
            <a:r>
              <a:rPr lang="pt-BR" sz="6000" b="1" i="0" u="none" strike="noStrike" cap="none">
                <a:solidFill>
                  <a:srgbClr val="000000"/>
                </a:solidFill>
                <a:latin typeface="Calibri"/>
                <a:ea typeface="Calibri"/>
                <a:cs typeface="Calibri"/>
                <a:sym typeface="Calibri"/>
              </a:rPr>
              <a:t>Título: </a:t>
            </a:r>
            <a:r>
              <a:rPr lang="pt-BR" sz="6000" b="1" i="0" u="none" strike="noStrike" cap="none">
                <a:solidFill>
                  <a:srgbClr val="2D2DB9"/>
                </a:solidFill>
                <a:latin typeface="Calibri"/>
                <a:ea typeface="Calibri"/>
                <a:cs typeface="Calibri"/>
                <a:sym typeface="Calibri"/>
              </a:rPr>
              <a:t>EM </a:t>
            </a:r>
            <a:r>
              <a:rPr lang="pt-BR" sz="6000" b="1" i="0" u="none" strike="noStrike" cap="none">
                <a:solidFill>
                  <a:srgbClr val="2C2F86"/>
                </a:solidFill>
                <a:latin typeface="Calibri"/>
                <a:ea typeface="Calibri"/>
                <a:cs typeface="Calibri"/>
                <a:sym typeface="Calibri"/>
              </a:rPr>
              <a:t>MAIÚSCULAS, ESTILO NEGRITO E ALINHAMENTO CENTRALIZADO </a:t>
            </a:r>
            <a:endParaRPr/>
          </a:p>
          <a:p>
            <a:pPr marL="0" marR="0" lvl="0" indent="0" algn="r" rtl="0">
              <a:lnSpc>
                <a:spcPct val="100000"/>
              </a:lnSpc>
              <a:spcBef>
                <a:spcPts val="0"/>
              </a:spcBef>
              <a:spcAft>
                <a:spcPts val="0"/>
              </a:spcAft>
              <a:buClr>
                <a:srgbClr val="000000"/>
              </a:buClr>
              <a:buSzPts val="5400"/>
              <a:buFont typeface="Times New Roman"/>
              <a:buNone/>
            </a:pPr>
            <a:r>
              <a:rPr lang="pt-BR" sz="5400" b="1" i="0" u="none" strike="noStrike" cap="none">
                <a:solidFill>
                  <a:srgbClr val="000000"/>
                </a:solidFill>
                <a:latin typeface="Calibri"/>
                <a:ea typeface="Calibri"/>
                <a:cs typeface="Calibri"/>
                <a:sym typeface="Calibri"/>
              </a:rPr>
              <a:t>Nome do(s) autor(es) e </a:t>
            </a:r>
            <a:r>
              <a:rPr lang="pt-BR" sz="5400" b="1" i="0" u="none" strike="noStrike" cap="none">
                <a:solidFill>
                  <a:srgbClr val="000000"/>
                </a:solidFill>
                <a:highlight>
                  <a:schemeClr val="lt1"/>
                </a:highlight>
                <a:latin typeface="Calibri"/>
                <a:ea typeface="Calibri"/>
                <a:cs typeface="Calibri"/>
                <a:sym typeface="Calibri"/>
              </a:rPr>
              <a:t>e-mail para</a:t>
            </a:r>
            <a:r>
              <a:rPr lang="pt-BR" sz="5400" b="1" i="0" u="none" strike="noStrike" cap="none">
                <a:solidFill>
                  <a:srgbClr val="000000"/>
                </a:solidFill>
                <a:latin typeface="Calibri"/>
                <a:ea typeface="Calibri"/>
                <a:cs typeface="Calibri"/>
                <a:sym typeface="Calibri"/>
              </a:rPr>
              <a:t> contato: </a:t>
            </a:r>
            <a:r>
              <a:rPr lang="pt-BR" sz="5400" b="0" i="1" u="none" strike="noStrike" cap="none">
                <a:solidFill>
                  <a:srgbClr val="2C2F86"/>
                </a:solidFill>
                <a:latin typeface="Calibri"/>
                <a:ea typeface="Calibri"/>
                <a:cs typeface="Calibri"/>
                <a:sym typeface="Calibri"/>
              </a:rPr>
              <a:t>estilo itálico e alinhamento à direita</a:t>
            </a:r>
            <a:r>
              <a:rPr lang="pt-BR" sz="5400" b="0" i="1" u="none" strike="noStrike" cap="none">
                <a:solidFill>
                  <a:srgbClr val="31859C"/>
                </a:solidFill>
                <a:latin typeface="Calibri"/>
                <a:ea typeface="Calibri"/>
                <a:cs typeface="Calibri"/>
                <a:sym typeface="Calibri"/>
              </a:rPr>
              <a:t>.</a:t>
            </a:r>
            <a:endParaRPr/>
          </a:p>
          <a:p>
            <a:pPr marL="0" marR="0" lvl="0" indent="0" algn="r" rtl="0">
              <a:lnSpc>
                <a:spcPct val="100000"/>
              </a:lnSpc>
              <a:spcBef>
                <a:spcPts val="0"/>
              </a:spcBef>
              <a:spcAft>
                <a:spcPts val="0"/>
              </a:spcAft>
              <a:buClr>
                <a:srgbClr val="000000"/>
              </a:buClr>
              <a:buSzPts val="5400"/>
              <a:buFont typeface="Times New Roman"/>
              <a:buNone/>
            </a:pPr>
            <a:r>
              <a:rPr lang="pt-BR" sz="5400" b="1" i="0" u="none" strike="noStrike" cap="none">
                <a:solidFill>
                  <a:srgbClr val="000000"/>
                </a:solidFill>
                <a:latin typeface="Calibri"/>
                <a:ea typeface="Calibri"/>
                <a:cs typeface="Calibri"/>
                <a:sym typeface="Calibri"/>
              </a:rPr>
              <a:t>Nome da instituição: </a:t>
            </a:r>
            <a:r>
              <a:rPr lang="pt-BR" sz="5400" b="0" i="1" u="none" strike="noStrike" cap="none">
                <a:solidFill>
                  <a:srgbClr val="2C2F86"/>
                </a:solidFill>
                <a:latin typeface="Calibri"/>
                <a:ea typeface="Calibri"/>
                <a:cs typeface="Calibri"/>
                <a:sym typeface="Calibri"/>
              </a:rPr>
              <a:t>estilo itálico e alinhamento à direita</a:t>
            </a:r>
            <a:r>
              <a:rPr lang="pt-BR" sz="5400" b="0" i="1" u="none" strike="noStrike" cap="none">
                <a:solidFill>
                  <a:srgbClr val="31859C"/>
                </a:solidFill>
                <a:latin typeface="Calibri"/>
                <a:ea typeface="Calibri"/>
                <a:cs typeface="Calibri"/>
                <a:sym typeface="Calibri"/>
              </a:rPr>
              <a:t>.</a:t>
            </a:r>
            <a:endParaRPr/>
          </a:p>
          <a:p>
            <a:pPr marL="0" marR="0" lvl="0" indent="0" algn="r" rtl="0">
              <a:lnSpc>
                <a:spcPct val="100000"/>
              </a:lnSpc>
              <a:spcBef>
                <a:spcPts val="0"/>
              </a:spcBef>
              <a:spcAft>
                <a:spcPts val="0"/>
              </a:spcAft>
              <a:buClr>
                <a:srgbClr val="000000"/>
              </a:buClr>
              <a:buSzPts val="4800"/>
              <a:buFont typeface="Times New Roman"/>
              <a:buNone/>
            </a:pPr>
            <a:endParaRPr sz="4800" b="0" i="1" u="none" strike="noStrike" cap="none">
              <a:solidFill>
                <a:srgbClr val="31859C"/>
              </a:solidFill>
              <a:latin typeface="Calibri"/>
              <a:ea typeface="Calibri"/>
              <a:cs typeface="Calibri"/>
              <a:sym typeface="Calibri"/>
            </a:endParaRPr>
          </a:p>
        </p:txBody>
      </p:sp>
      <p:sp>
        <p:nvSpPr>
          <p:cNvPr id="79" name="Google Shape;79;p1"/>
          <p:cNvSpPr/>
          <p:nvPr/>
        </p:nvSpPr>
        <p:spPr>
          <a:xfrm>
            <a:off x="1174750" y="7345363"/>
            <a:ext cx="36723639" cy="1655762"/>
          </a:xfrm>
          <a:prstGeom prst="rect">
            <a:avLst/>
          </a:prstGeom>
          <a:noFill/>
          <a:ln>
            <a:noFill/>
          </a:ln>
        </p:spPr>
        <p:txBody>
          <a:bodyPr spcFirstLastPara="1" wrap="square" lIns="411475" tIns="205900" rIns="411475" bIns="205900" anchor="ctr" anchorCtr="0">
            <a:noAutofit/>
          </a:bodyPr>
          <a:lstStyle/>
          <a:p>
            <a:pPr marL="0" marR="0" lvl="0" indent="0" algn="just" rtl="0">
              <a:lnSpc>
                <a:spcPct val="100000"/>
              </a:lnSpc>
              <a:spcBef>
                <a:spcPts val="0"/>
              </a:spcBef>
              <a:spcAft>
                <a:spcPts val="0"/>
              </a:spcAft>
              <a:buClr>
                <a:srgbClr val="000000"/>
              </a:buClr>
              <a:buSzPts val="4400"/>
              <a:buFont typeface="Times New Roman"/>
              <a:buNone/>
            </a:pPr>
            <a:r>
              <a:rPr lang="pt-BR" sz="4400" b="1" i="0" u="none" strike="noStrike" cap="none">
                <a:solidFill>
                  <a:srgbClr val="000000"/>
                </a:solidFill>
                <a:latin typeface="Calibri"/>
                <a:ea typeface="Calibri"/>
                <a:cs typeface="Calibri"/>
                <a:sym typeface="Calibri"/>
              </a:rPr>
              <a:t>CATEGORIA: </a:t>
            </a:r>
            <a:r>
              <a:rPr lang="pt-BR" sz="4400" b="1" i="0" u="none" strike="noStrike" cap="none">
                <a:solidFill>
                  <a:srgbClr val="262699"/>
                </a:solidFill>
                <a:latin typeface="Calibri"/>
                <a:ea typeface="Calibri"/>
                <a:cs typeface="Calibri"/>
                <a:sym typeface="Calibri"/>
              </a:rPr>
              <a:t>RELATO DE EXPERIÊNCIA </a:t>
            </a:r>
            <a:endParaRPr/>
          </a:p>
          <a:p>
            <a:pPr marL="0" marR="0" lvl="0" indent="0" algn="just" rtl="0">
              <a:lnSpc>
                <a:spcPct val="100000"/>
              </a:lnSpc>
              <a:spcBef>
                <a:spcPts val="0"/>
              </a:spcBef>
              <a:spcAft>
                <a:spcPts val="0"/>
              </a:spcAft>
              <a:buClr>
                <a:srgbClr val="000000"/>
              </a:buClr>
              <a:buSzPts val="4400"/>
              <a:buFont typeface="Times New Roman"/>
              <a:buNone/>
            </a:pPr>
            <a:endParaRPr sz="4400" b="0" i="0" u="none" strike="noStrike" cap="none">
              <a:solidFill>
                <a:srgbClr val="262699"/>
              </a:solidFill>
              <a:latin typeface="Calibri"/>
              <a:ea typeface="Calibri"/>
              <a:cs typeface="Calibri"/>
              <a:sym typeface="Calibri"/>
            </a:endParaRPr>
          </a:p>
        </p:txBody>
      </p:sp>
      <p:sp>
        <p:nvSpPr>
          <p:cNvPr id="80" name="Google Shape;80;p1"/>
          <p:cNvSpPr txBox="1"/>
          <p:nvPr/>
        </p:nvSpPr>
        <p:spPr>
          <a:xfrm>
            <a:off x="1174750" y="8880475"/>
            <a:ext cx="19962813" cy="6523038"/>
          </a:xfrm>
          <a:prstGeom prst="rect">
            <a:avLst/>
          </a:prstGeom>
          <a:solidFill>
            <a:srgbClr val="FFFFFF"/>
          </a:solidFill>
          <a:ln>
            <a:noFill/>
          </a:ln>
        </p:spPr>
        <p:txBody>
          <a:bodyPr spcFirstLastPara="1" wrap="square" lIns="137150" tIns="68575" rIns="137150" bIns="68575" anchor="t" anchorCtr="0">
            <a:spAutoFit/>
          </a:bodyPr>
          <a:lstStyle/>
          <a:p>
            <a:pPr marL="0" marR="0" lvl="0" indent="0" algn="l" rtl="0">
              <a:lnSpc>
                <a:spcPct val="120000"/>
              </a:lnSpc>
              <a:spcBef>
                <a:spcPts val="0"/>
              </a:spcBef>
              <a:spcAft>
                <a:spcPts val="0"/>
              </a:spcAft>
              <a:buClr>
                <a:srgbClr val="000000"/>
              </a:buClr>
              <a:buSzPts val="6800"/>
              <a:buFont typeface="Times New Roman"/>
              <a:buNone/>
            </a:pPr>
            <a:r>
              <a:rPr lang="pt-BR" sz="6800" b="1" i="0" u="none" strike="noStrike" cap="none">
                <a:solidFill>
                  <a:srgbClr val="2C2F86"/>
                </a:solidFill>
                <a:latin typeface="Arial"/>
                <a:ea typeface="Arial"/>
                <a:cs typeface="Arial"/>
                <a:sym typeface="Arial"/>
              </a:rPr>
              <a:t>Introdução</a:t>
            </a:r>
            <a:endParaRPr/>
          </a:p>
          <a:p>
            <a:pPr marL="0" marR="0" lvl="0" indent="0" algn="just" rtl="0">
              <a:lnSpc>
                <a:spcPct val="140000"/>
              </a:lnSpc>
              <a:spcBef>
                <a:spcPts val="0"/>
              </a:spcBef>
              <a:spcAft>
                <a:spcPts val="0"/>
              </a:spcAft>
              <a:buClr>
                <a:srgbClr val="000000"/>
              </a:buClr>
              <a:buSzPts val="4000"/>
              <a:buFont typeface="Times New Roman"/>
              <a:buNone/>
            </a:pPr>
            <a:r>
              <a:rPr lang="pt-BR" sz="4000" b="0" i="0" u="none" strike="noStrike" cap="none">
                <a:solidFill>
                  <a:srgbClr val="595959"/>
                </a:solidFill>
                <a:latin typeface="Arial"/>
                <a:ea typeface="Arial"/>
                <a:cs typeface="Arial"/>
                <a:sym typeface="Arial"/>
              </a:rPr>
              <a:t>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textotexto</a:t>
            </a:r>
            <a:endParaRPr sz="4000" b="0" i="0" u="none" strike="noStrike" cap="none">
              <a:solidFill>
                <a:srgbClr val="595959"/>
              </a:solidFill>
              <a:latin typeface="Arial"/>
              <a:ea typeface="Arial"/>
              <a:cs typeface="Arial"/>
              <a:sym typeface="Arial"/>
            </a:endParaRPr>
          </a:p>
        </p:txBody>
      </p:sp>
      <p:sp>
        <p:nvSpPr>
          <p:cNvPr id="81" name="Google Shape;81;p1"/>
          <p:cNvSpPr txBox="1"/>
          <p:nvPr/>
        </p:nvSpPr>
        <p:spPr>
          <a:xfrm>
            <a:off x="1225550" y="16202025"/>
            <a:ext cx="19915187" cy="4800600"/>
          </a:xfrm>
          <a:prstGeom prst="rect">
            <a:avLst/>
          </a:prstGeom>
          <a:noFill/>
          <a:ln>
            <a:noFill/>
          </a:ln>
        </p:spPr>
        <p:txBody>
          <a:bodyPr spcFirstLastPara="1" wrap="square" lIns="137150" tIns="68575" rIns="137150" bIns="68575" anchor="t" anchorCtr="0">
            <a:spAutoFit/>
          </a:bodyPr>
          <a:lstStyle/>
          <a:p>
            <a:pPr marL="0" marR="0" lvl="0" indent="0" algn="l" rtl="0">
              <a:lnSpc>
                <a:spcPct val="120000"/>
              </a:lnSpc>
              <a:spcBef>
                <a:spcPts val="0"/>
              </a:spcBef>
              <a:spcAft>
                <a:spcPts val="0"/>
              </a:spcAft>
              <a:buClr>
                <a:srgbClr val="000000"/>
              </a:buClr>
              <a:buSzPts val="6800"/>
              <a:buFont typeface="Times New Roman"/>
              <a:buNone/>
            </a:pPr>
            <a:r>
              <a:rPr lang="pt-BR" sz="6800" b="1" i="0" u="none" strike="noStrike" cap="none">
                <a:solidFill>
                  <a:srgbClr val="2C2F86"/>
                </a:solidFill>
                <a:latin typeface="Arial"/>
                <a:ea typeface="Arial"/>
                <a:cs typeface="Arial"/>
                <a:sym typeface="Arial"/>
              </a:rPr>
              <a:t>Objetivo</a:t>
            </a:r>
            <a:endParaRPr/>
          </a:p>
          <a:p>
            <a:pPr marL="0" marR="0" lvl="0" indent="0" algn="just" rtl="0">
              <a:lnSpc>
                <a:spcPct val="140000"/>
              </a:lnSpc>
              <a:spcBef>
                <a:spcPts val="0"/>
              </a:spcBef>
              <a:spcAft>
                <a:spcPts val="0"/>
              </a:spcAft>
              <a:buClr>
                <a:srgbClr val="000000"/>
              </a:buClr>
              <a:buSzPts val="4000"/>
              <a:buFont typeface="Times New Roman"/>
              <a:buNone/>
            </a:pPr>
            <a:r>
              <a:rPr lang="pt-BR" sz="4000" b="0" i="0" u="none" strike="noStrike" cap="none">
                <a:solidFill>
                  <a:srgbClr val="595959"/>
                </a:solidFill>
                <a:latin typeface="Arial"/>
                <a:ea typeface="Arial"/>
                <a:cs typeface="Arial"/>
                <a:sym typeface="Arial"/>
              </a:rPr>
              <a:t>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textotexto</a:t>
            </a:r>
            <a:endParaRPr sz="4000" b="0" i="0" u="none" strike="noStrike" cap="none">
              <a:solidFill>
                <a:srgbClr val="595959"/>
              </a:solidFill>
              <a:latin typeface="Arial"/>
              <a:ea typeface="Arial"/>
              <a:cs typeface="Arial"/>
              <a:sym typeface="Arial"/>
            </a:endParaRPr>
          </a:p>
        </p:txBody>
      </p:sp>
      <p:sp>
        <p:nvSpPr>
          <p:cNvPr id="82" name="Google Shape;82;p1"/>
          <p:cNvSpPr txBox="1"/>
          <p:nvPr/>
        </p:nvSpPr>
        <p:spPr>
          <a:xfrm>
            <a:off x="1368425" y="21458238"/>
            <a:ext cx="19769138" cy="4800600"/>
          </a:xfrm>
          <a:prstGeom prst="rect">
            <a:avLst/>
          </a:prstGeom>
          <a:noFill/>
          <a:ln>
            <a:noFill/>
          </a:ln>
        </p:spPr>
        <p:txBody>
          <a:bodyPr spcFirstLastPara="1" wrap="square" lIns="137150" tIns="68575" rIns="137150" bIns="68575" anchor="t" anchorCtr="0">
            <a:spAutoFit/>
          </a:bodyPr>
          <a:lstStyle/>
          <a:p>
            <a:pPr marL="0" marR="0" lvl="0" indent="0" algn="l" rtl="0">
              <a:lnSpc>
                <a:spcPct val="120000"/>
              </a:lnSpc>
              <a:spcBef>
                <a:spcPts val="0"/>
              </a:spcBef>
              <a:spcAft>
                <a:spcPts val="0"/>
              </a:spcAft>
              <a:buClr>
                <a:srgbClr val="000000"/>
              </a:buClr>
              <a:buSzPts val="6800"/>
              <a:buFont typeface="Times New Roman"/>
              <a:buNone/>
            </a:pPr>
            <a:r>
              <a:rPr lang="pt-BR" sz="6800" b="1" i="0" u="none" strike="noStrike" cap="none">
                <a:solidFill>
                  <a:srgbClr val="2C2F86"/>
                </a:solidFill>
                <a:latin typeface="Arial"/>
                <a:ea typeface="Arial"/>
                <a:cs typeface="Arial"/>
                <a:sym typeface="Arial"/>
              </a:rPr>
              <a:t>Descrição da Experiência</a:t>
            </a:r>
            <a:endParaRPr/>
          </a:p>
          <a:p>
            <a:pPr marL="0" marR="0" lvl="0" indent="0" algn="just" rtl="0">
              <a:lnSpc>
                <a:spcPct val="140000"/>
              </a:lnSpc>
              <a:spcBef>
                <a:spcPts val="0"/>
              </a:spcBef>
              <a:spcAft>
                <a:spcPts val="0"/>
              </a:spcAft>
              <a:buClr>
                <a:srgbClr val="000000"/>
              </a:buClr>
              <a:buSzPts val="4000"/>
              <a:buFont typeface="Times New Roman"/>
              <a:buNone/>
            </a:pPr>
            <a:r>
              <a:rPr lang="pt-BR" sz="4000" b="0" i="0" u="none" strike="noStrike" cap="none">
                <a:solidFill>
                  <a:srgbClr val="595959"/>
                </a:solidFill>
                <a:latin typeface="Arial"/>
                <a:ea typeface="Arial"/>
                <a:cs typeface="Arial"/>
                <a:sym typeface="Arial"/>
              </a:rPr>
              <a:t>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textotexto texto texto textotexto </a:t>
            </a:r>
            <a:endParaRPr sz="4000" b="0" i="0" u="none" strike="noStrike" cap="none">
              <a:solidFill>
                <a:srgbClr val="595959"/>
              </a:solidFill>
              <a:latin typeface="Arial"/>
              <a:ea typeface="Arial"/>
              <a:cs typeface="Arial"/>
              <a:sym typeface="Arial"/>
            </a:endParaRPr>
          </a:p>
        </p:txBody>
      </p:sp>
      <p:sp>
        <p:nvSpPr>
          <p:cNvPr id="83" name="Google Shape;83;p1"/>
          <p:cNvSpPr txBox="1"/>
          <p:nvPr/>
        </p:nvSpPr>
        <p:spPr>
          <a:xfrm>
            <a:off x="22178963" y="6985000"/>
            <a:ext cx="18443574" cy="9051517"/>
          </a:xfrm>
          <a:prstGeom prst="rect">
            <a:avLst/>
          </a:prstGeom>
          <a:noFill/>
          <a:ln>
            <a:noFill/>
          </a:ln>
        </p:spPr>
        <p:txBody>
          <a:bodyPr spcFirstLastPara="1" wrap="square" lIns="137150" tIns="68575" rIns="137150" bIns="68575" anchor="t" anchorCtr="0">
            <a:spAutoFit/>
          </a:bodyPr>
          <a:lstStyle/>
          <a:p>
            <a:pPr marL="0" marR="0" lvl="0" indent="0" algn="l" rtl="0">
              <a:lnSpc>
                <a:spcPct val="120000"/>
              </a:lnSpc>
              <a:spcBef>
                <a:spcPts val="0"/>
              </a:spcBef>
              <a:spcAft>
                <a:spcPts val="0"/>
              </a:spcAft>
              <a:buClr>
                <a:srgbClr val="000000"/>
              </a:buClr>
              <a:buSzPts val="6800"/>
              <a:buFont typeface="Times New Roman"/>
              <a:buNone/>
            </a:pPr>
            <a:r>
              <a:rPr lang="pt-BR" sz="6800" b="1" i="0" u="none" strike="noStrike" cap="none">
                <a:solidFill>
                  <a:srgbClr val="2C2F86"/>
                </a:solidFill>
                <a:latin typeface="Arial"/>
                <a:ea typeface="Arial"/>
                <a:cs typeface="Arial"/>
                <a:sym typeface="Arial"/>
              </a:rPr>
              <a:t>Discussão</a:t>
            </a:r>
            <a:endParaRPr/>
          </a:p>
          <a:p>
            <a:pPr marL="0" marR="0" lvl="0" indent="0" algn="just" rtl="0">
              <a:lnSpc>
                <a:spcPct val="140000"/>
              </a:lnSpc>
              <a:spcBef>
                <a:spcPts val="0"/>
              </a:spcBef>
              <a:spcAft>
                <a:spcPts val="0"/>
              </a:spcAft>
              <a:buClr>
                <a:srgbClr val="595959"/>
              </a:buClr>
              <a:buSzPts val="4000"/>
              <a:buFont typeface="Times New Roman"/>
              <a:buNone/>
            </a:pPr>
            <a:r>
              <a:rPr lang="pt-BR" sz="4000" b="0" i="0" u="none" strike="noStrike" cap="none">
                <a:solidFill>
                  <a:srgbClr val="595959"/>
                </a:solidFill>
                <a:latin typeface="Arial"/>
                <a:ea typeface="Arial"/>
                <a:cs typeface="Arial"/>
                <a:sym typeface="Arial"/>
              </a:rPr>
              <a:t>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textotextotexto texto texto texto texto texto texto textotexto</a:t>
            </a:r>
            <a:endParaRPr sz="4000" b="0" i="0" u="none" strike="noStrike" cap="none">
              <a:solidFill>
                <a:srgbClr val="595959"/>
              </a:solidFill>
              <a:latin typeface="Arial"/>
              <a:ea typeface="Arial"/>
              <a:cs typeface="Arial"/>
              <a:sym typeface="Arial"/>
            </a:endParaRPr>
          </a:p>
        </p:txBody>
      </p:sp>
      <p:sp>
        <p:nvSpPr>
          <p:cNvPr id="84" name="Google Shape;84;p1"/>
          <p:cNvSpPr txBox="1"/>
          <p:nvPr/>
        </p:nvSpPr>
        <p:spPr>
          <a:xfrm>
            <a:off x="22394863" y="16922750"/>
            <a:ext cx="19370675" cy="3979863"/>
          </a:xfrm>
          <a:prstGeom prst="rect">
            <a:avLst/>
          </a:prstGeom>
          <a:noFill/>
          <a:ln>
            <a:noFill/>
          </a:ln>
        </p:spPr>
        <p:txBody>
          <a:bodyPr spcFirstLastPara="1" wrap="square" lIns="137150" tIns="68575" rIns="137150" bIns="68575" anchor="t" anchorCtr="0">
            <a:spAutoFit/>
          </a:bodyPr>
          <a:lstStyle/>
          <a:p>
            <a:pPr marL="0" marR="0" lvl="0" indent="0" algn="l" rtl="0">
              <a:lnSpc>
                <a:spcPct val="120000"/>
              </a:lnSpc>
              <a:spcBef>
                <a:spcPts val="0"/>
              </a:spcBef>
              <a:spcAft>
                <a:spcPts val="0"/>
              </a:spcAft>
              <a:buClr>
                <a:srgbClr val="000000"/>
              </a:buClr>
              <a:buSzPts val="6800"/>
              <a:buFont typeface="Times New Roman"/>
              <a:buNone/>
            </a:pPr>
            <a:r>
              <a:rPr lang="pt-BR" sz="6800" b="1" i="0" u="none" strike="noStrike" cap="none">
                <a:solidFill>
                  <a:srgbClr val="2C2F86"/>
                </a:solidFill>
                <a:latin typeface="Arial"/>
                <a:ea typeface="Arial"/>
                <a:cs typeface="Arial"/>
                <a:sym typeface="Arial"/>
              </a:rPr>
              <a:t>Considerações Finais</a:t>
            </a:r>
            <a:endParaRPr/>
          </a:p>
          <a:p>
            <a:pPr marL="0" marR="0" lvl="0" indent="0" algn="just" rtl="0">
              <a:lnSpc>
                <a:spcPct val="140000"/>
              </a:lnSpc>
              <a:spcBef>
                <a:spcPts val="0"/>
              </a:spcBef>
              <a:spcAft>
                <a:spcPts val="0"/>
              </a:spcAft>
              <a:buClr>
                <a:srgbClr val="000000"/>
              </a:buClr>
              <a:buSzPts val="4000"/>
              <a:buFont typeface="Times New Roman"/>
              <a:buNone/>
            </a:pPr>
            <a:r>
              <a:rPr lang="pt-BR" sz="4000" b="0" i="0" u="none" strike="noStrike" cap="none">
                <a:solidFill>
                  <a:srgbClr val="595959"/>
                </a:solidFill>
                <a:latin typeface="Arial"/>
                <a:ea typeface="Arial"/>
                <a:cs typeface="Arial"/>
                <a:sym typeface="Arial"/>
              </a:rPr>
              <a:t>Texto texto texto texto texto texto texto texto texto texto texto texto texto texto texto texto texto texto texto texto texto texto texto texto texto texto texto texto texto texto texto texto texto texto texto texto texto texto texto texto texto texto texto texto texto </a:t>
            </a:r>
            <a:endParaRPr/>
          </a:p>
        </p:txBody>
      </p:sp>
      <p:sp>
        <p:nvSpPr>
          <p:cNvPr id="85" name="Google Shape;85;p1"/>
          <p:cNvSpPr txBox="1"/>
          <p:nvPr/>
        </p:nvSpPr>
        <p:spPr>
          <a:xfrm>
            <a:off x="22323425" y="22682200"/>
            <a:ext cx="19442113" cy="4944623"/>
          </a:xfrm>
          <a:prstGeom prst="rect">
            <a:avLst/>
          </a:prstGeom>
          <a:noFill/>
          <a:ln>
            <a:noFill/>
          </a:ln>
        </p:spPr>
        <p:txBody>
          <a:bodyPr spcFirstLastPara="1" wrap="square" lIns="137150" tIns="68575" rIns="137150" bIns="68575" anchor="t" anchorCtr="0">
            <a:spAutoFit/>
          </a:bodyPr>
          <a:lstStyle/>
          <a:p>
            <a:pPr marL="0" marR="0" lvl="0" indent="0" algn="l" rtl="0">
              <a:lnSpc>
                <a:spcPct val="120000"/>
              </a:lnSpc>
              <a:spcBef>
                <a:spcPts val="0"/>
              </a:spcBef>
              <a:spcAft>
                <a:spcPts val="0"/>
              </a:spcAft>
              <a:buClr>
                <a:srgbClr val="000000"/>
              </a:buClr>
              <a:buSzPts val="6800"/>
              <a:buFont typeface="Times New Roman"/>
              <a:buNone/>
            </a:pPr>
            <a:r>
              <a:rPr lang="pt-BR" sz="6800" b="1" i="0" u="none" strike="noStrike" cap="none">
                <a:solidFill>
                  <a:srgbClr val="2C2F86"/>
                </a:solidFill>
                <a:latin typeface="Arial"/>
                <a:ea typeface="Arial"/>
                <a:cs typeface="Arial"/>
                <a:sym typeface="Arial"/>
              </a:rPr>
              <a:t>Referências</a:t>
            </a:r>
            <a:endParaRPr/>
          </a:p>
          <a:p>
            <a:pPr marL="0" marR="0" lvl="0" indent="0" algn="just" rtl="0">
              <a:lnSpc>
                <a:spcPct val="140000"/>
              </a:lnSpc>
              <a:spcBef>
                <a:spcPts val="0"/>
              </a:spcBef>
              <a:spcAft>
                <a:spcPts val="0"/>
              </a:spcAft>
              <a:buClr>
                <a:srgbClr val="000000"/>
              </a:buClr>
              <a:buSzPts val="2800"/>
              <a:buFont typeface="Times New Roman"/>
              <a:buNone/>
            </a:pPr>
            <a:r>
              <a:rPr lang="pt-BR" sz="2800" b="0" i="0" u="none" strike="noStrike" cap="none">
                <a:solidFill>
                  <a:srgbClr val="595959"/>
                </a:solidFill>
                <a:latin typeface="Arial"/>
                <a:ea typeface="Arial"/>
                <a:cs typeface="Arial"/>
                <a:sym typeface="Arial"/>
              </a:rPr>
              <a:t>Texto texto texto texto texto texto texto texto texto texto texto texto texto texto texto texto texto texto texto texto texto texto Texto texto texto texto texto texto texto texto texto texto texto texto texto texto texto texto texto texto texto texto texto texto</a:t>
            </a:r>
            <a:endParaRPr sz="2800" b="0" i="0" u="none" strike="noStrike" cap="none">
              <a:solidFill>
                <a:srgbClr val="595959"/>
              </a:solidFill>
              <a:latin typeface="Arial"/>
              <a:ea typeface="Arial"/>
              <a:cs typeface="Arial"/>
              <a:sym typeface="Arial"/>
            </a:endParaRPr>
          </a:p>
          <a:p>
            <a:pPr marL="0" marR="0" lvl="0" indent="0" algn="just" rtl="0">
              <a:lnSpc>
                <a:spcPct val="140000"/>
              </a:lnSpc>
              <a:spcBef>
                <a:spcPts val="0"/>
              </a:spcBef>
              <a:spcAft>
                <a:spcPts val="0"/>
              </a:spcAft>
              <a:buClr>
                <a:srgbClr val="000000"/>
              </a:buClr>
              <a:buSzPts val="2800"/>
              <a:buFont typeface="Times New Roman"/>
              <a:buNone/>
            </a:pPr>
            <a:r>
              <a:rPr lang="pt-BR" sz="2800" b="0" i="0" u="none" strike="noStrike" cap="none">
                <a:solidFill>
                  <a:srgbClr val="595959"/>
                </a:solidFill>
                <a:latin typeface="Arial"/>
                <a:ea typeface="Arial"/>
                <a:cs typeface="Arial"/>
                <a:sym typeface="Arial"/>
              </a:rPr>
              <a:t> </a:t>
            </a:r>
            <a:endParaRPr/>
          </a:p>
          <a:p>
            <a:pPr marL="0" marR="0" lvl="0" indent="0" algn="just" rtl="0">
              <a:lnSpc>
                <a:spcPct val="140000"/>
              </a:lnSpc>
              <a:spcBef>
                <a:spcPts val="0"/>
              </a:spcBef>
              <a:spcAft>
                <a:spcPts val="0"/>
              </a:spcAft>
              <a:buClr>
                <a:srgbClr val="000000"/>
              </a:buClr>
              <a:buSzPts val="2800"/>
              <a:buFont typeface="Times New Roman"/>
              <a:buNone/>
            </a:pPr>
            <a:r>
              <a:rPr lang="pt-BR" sz="2800" b="0" i="0" u="none" strike="noStrike" cap="none">
                <a:solidFill>
                  <a:srgbClr val="595959"/>
                </a:solidFill>
                <a:latin typeface="Arial"/>
                <a:ea typeface="Arial"/>
                <a:cs typeface="Arial"/>
                <a:sym typeface="Arial"/>
              </a:rPr>
              <a:t>Observação: Normas Estilo Vancouver </a:t>
            </a:r>
            <a:endParaRPr/>
          </a:p>
          <a:p>
            <a:pPr marL="0" marR="0" lvl="0" indent="0" algn="just" rtl="0">
              <a:lnSpc>
                <a:spcPct val="140000"/>
              </a:lnSpc>
              <a:spcBef>
                <a:spcPts val="0"/>
              </a:spcBef>
              <a:spcAft>
                <a:spcPts val="0"/>
              </a:spcAft>
              <a:buClr>
                <a:srgbClr val="000000"/>
              </a:buClr>
              <a:buSzPts val="2800"/>
              <a:buFont typeface="Times New Roman"/>
              <a:buNone/>
            </a:pPr>
            <a:endParaRPr sz="2800" b="0" i="0" u="none" strike="noStrike" cap="none">
              <a:solidFill>
                <a:srgbClr val="595959"/>
              </a:solidFill>
              <a:latin typeface="Arial"/>
              <a:ea typeface="Arial"/>
              <a:cs typeface="Arial"/>
              <a:sym typeface="Arial"/>
            </a:endParaRPr>
          </a:p>
          <a:p>
            <a:pPr marL="0" marR="0" lvl="0" indent="0" algn="just" rtl="0">
              <a:lnSpc>
                <a:spcPct val="140000"/>
              </a:lnSpc>
              <a:spcBef>
                <a:spcPts val="0"/>
              </a:spcBef>
              <a:spcAft>
                <a:spcPts val="0"/>
              </a:spcAft>
              <a:buClr>
                <a:srgbClr val="000000"/>
              </a:buClr>
              <a:buSzPts val="2800"/>
              <a:buFont typeface="Times New Roman"/>
              <a:buNone/>
            </a:pPr>
            <a:endParaRPr sz="2800" b="0" i="0" u="none" strike="noStrike" cap="none">
              <a:solidFill>
                <a:srgbClr val="595959"/>
              </a:solidFill>
              <a:latin typeface="Arial"/>
              <a:ea typeface="Arial"/>
              <a:cs typeface="Arial"/>
              <a:sym typeface="Arial"/>
            </a:endParaRPr>
          </a:p>
        </p:txBody>
      </p:sp>
      <p:pic>
        <p:nvPicPr>
          <p:cNvPr id="86" name="Google Shape;86;p1"/>
          <p:cNvPicPr preferRelativeResize="0"/>
          <p:nvPr/>
        </p:nvPicPr>
        <p:blipFill rotWithShape="1">
          <a:blip r:embed="rId3">
            <a:alphaModFix/>
          </a:blip>
          <a:srcRect/>
          <a:stretch/>
        </p:blipFill>
        <p:spPr>
          <a:xfrm>
            <a:off x="28011438" y="31750"/>
            <a:ext cx="13835062" cy="4537075"/>
          </a:xfrm>
          <a:prstGeom prst="rect">
            <a:avLst/>
          </a:prstGeom>
          <a:noFill/>
          <a:ln>
            <a:noFill/>
          </a:ln>
        </p:spPr>
      </p:pic>
    </p:spTree>
  </p:cSld>
  <p:clrMapOvr>
    <a:masterClrMapping/>
  </p:clrMapOvr>
</p:sld>
</file>

<file path=ppt/theme/theme1.xml><?xml version="1.0" encoding="utf-8"?>
<a:theme xmlns:a="http://schemas.openxmlformats.org/drawingml/2006/main" name="Design padrão">
  <a:themeElements>
    <a:clrScheme name="Design padrão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445</Words>
  <Application>Microsoft Office PowerPoint</Application>
  <PresentationFormat>Personalizar</PresentationFormat>
  <Paragraphs>21</Paragraphs>
  <Slides>1</Slides>
  <Notes>1</Notes>
  <HiddenSlides>0</HiddenSlides>
  <MMClips>0</MMClips>
  <ScaleCrop>false</ScaleCrop>
  <HeadingPairs>
    <vt:vector size="6" baseType="variant">
      <vt:variant>
        <vt:lpstr>Fontes usadas</vt:lpstr>
      </vt:variant>
      <vt:variant>
        <vt:i4>3</vt:i4>
      </vt:variant>
      <vt:variant>
        <vt:lpstr>Tema</vt:lpstr>
      </vt:variant>
      <vt:variant>
        <vt:i4>1</vt:i4>
      </vt:variant>
      <vt:variant>
        <vt:lpstr>Títulos de slides</vt:lpstr>
      </vt:variant>
      <vt:variant>
        <vt:i4>1</vt:i4>
      </vt:variant>
    </vt:vector>
  </HeadingPairs>
  <TitlesOfParts>
    <vt:vector size="5" baseType="lpstr">
      <vt:lpstr>Arial</vt:lpstr>
      <vt:lpstr>Calibri</vt:lpstr>
      <vt:lpstr>Times New Roman</vt:lpstr>
      <vt:lpstr>Design padrão</vt:lpstr>
      <vt:lpstr>Apresentação do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Evento</dc:creator>
  <cp:lastModifiedBy>Cliente</cp:lastModifiedBy>
  <cp:revision>1</cp:revision>
  <dcterms:created xsi:type="dcterms:W3CDTF">1601-01-01T00:00:00Z</dcterms:created>
  <dcterms:modified xsi:type="dcterms:W3CDTF">2021-07-13T01:40:01Z</dcterms:modified>
</cp:coreProperties>
</file>