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206988" cy="28803600"/>
  <p:notesSz cx="7559675" cy="106918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145">
          <p15:clr>
            <a:srgbClr val="A4A3A4"/>
          </p15:clr>
        </p15:guide>
        <p15:guide id="2" pos="1367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w1eVQbilQ27UMlLLkC6Vh/SfvI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1128" y="66"/>
      </p:cViewPr>
      <p:guideLst>
        <p:guide orient="horz" pos="9145"/>
        <p:guide pos="13675"/>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06488" y="812800"/>
            <a:ext cx="5343525" cy="40068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755650" y="5078413"/>
            <a:ext cx="6046788" cy="4810125"/>
          </a:xfrm>
          <a:prstGeom prst="rect">
            <a:avLst/>
          </a:prstGeom>
          <a:noFill/>
          <a:ln>
            <a:noFill/>
          </a:ln>
        </p:spPr>
        <p:txBody>
          <a:bodyPr spcFirstLastPara="1" wrap="square" lIns="0" tIns="0" rIns="0" bIns="0" anchor="t" anchorCtr="0">
            <a:noAutofit/>
          </a:bodyPr>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5" name="Google Shape;5;n"/>
          <p:cNvSpPr txBox="1">
            <a:spLocks noGrp="1"/>
          </p:cNvSpPr>
          <p:nvPr>
            <p:ph type="hdr" idx="3"/>
          </p:nvPr>
        </p:nvSpPr>
        <p:spPr>
          <a:xfrm>
            <a:off x="0" y="0"/>
            <a:ext cx="3279775" cy="533400"/>
          </a:xfrm>
          <a:prstGeom prst="rect">
            <a:avLst/>
          </a:prstGeom>
          <a:noFill/>
          <a:ln>
            <a:noFill/>
          </a:ln>
        </p:spPr>
        <p:txBody>
          <a:bodyPr spcFirstLastPara="1" wrap="square" lIns="0" tIns="0" rIns="0" bIns="0" anchor="t" anchorCtr="0">
            <a:noAutofit/>
          </a:bodyPr>
          <a:lstStyle>
            <a:lvl1pPr marR="0" lvl="0" algn="l"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 name="Google Shape;6;n"/>
          <p:cNvSpPr txBox="1">
            <a:spLocks noGrp="1"/>
          </p:cNvSpPr>
          <p:nvPr>
            <p:ph type="dt" idx="10"/>
          </p:nvPr>
        </p:nvSpPr>
        <p:spPr>
          <a:xfrm>
            <a:off x="4278313" y="0"/>
            <a:ext cx="3279775" cy="533400"/>
          </a:xfrm>
          <a:prstGeom prst="rect">
            <a:avLst/>
          </a:prstGeom>
          <a:noFill/>
          <a:ln>
            <a:noFill/>
          </a:ln>
        </p:spPr>
        <p:txBody>
          <a:bodyPr spcFirstLastPara="1" wrap="square" lIns="0" tIns="0" rIns="0" bIns="0" anchor="t" anchorCtr="0">
            <a:noAutofit/>
          </a:bodyPr>
          <a:lstStyle>
            <a:lvl1pPr marR="0" lvl="0" algn="r"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10156825"/>
            <a:ext cx="3279775" cy="533400"/>
          </a:xfrm>
          <a:prstGeom prst="rect">
            <a:avLst/>
          </a:prstGeom>
          <a:noFill/>
          <a:ln>
            <a:noFill/>
          </a:ln>
        </p:spPr>
        <p:txBody>
          <a:bodyPr spcFirstLastPara="1" wrap="square" lIns="0" tIns="0" rIns="0" bIns="0" anchor="b" anchorCtr="0">
            <a:noAutofit/>
          </a:bodyPr>
          <a:lstStyle>
            <a:lvl1pPr marR="0" lvl="0" algn="l"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278313" y="10156825"/>
            <a:ext cx="3279775" cy="5334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pt-BR" sz="1400" b="0" i="0" u="none" strike="noStrike" cap="none">
                <a:solidFill>
                  <a:srgbClr val="000000"/>
                </a:solidFill>
                <a:latin typeface="Times New Roman"/>
                <a:ea typeface="Times New Roman"/>
                <a:cs typeface="Times New Roman"/>
                <a:sym typeface="Times New Roman"/>
              </a:rPr>
              <a:t>‹nº›</a:t>
            </a:fld>
            <a:endParaRPr sz="14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65324299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1:notes"/>
          <p:cNvSpPr txBox="1">
            <a:spLocks noGrp="1"/>
          </p:cNvSpPr>
          <p:nvPr>
            <p:ph type="sldNum" idx="12"/>
          </p:nvPr>
        </p:nvSpPr>
        <p:spPr>
          <a:xfrm>
            <a:off x="4278313" y="10156825"/>
            <a:ext cx="3279775" cy="5334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pt-BR" sz="1400" b="0" i="0" u="none" strike="noStrike" cap="none">
                <a:solidFill>
                  <a:srgbClr val="000000"/>
                </a:solidFill>
                <a:latin typeface="Times New Roman"/>
                <a:ea typeface="Times New Roman"/>
                <a:cs typeface="Times New Roman"/>
                <a:sym typeface="Times New Roman"/>
              </a:rPr>
              <a:t>1</a:t>
            </a:fld>
            <a:endParaRPr sz="1400" b="0" i="0" u="none" strike="noStrike" cap="none">
              <a:solidFill>
                <a:srgbClr val="000000"/>
              </a:solidFill>
              <a:latin typeface="Times New Roman"/>
              <a:ea typeface="Times New Roman"/>
              <a:cs typeface="Times New Roman"/>
              <a:sym typeface="Times New Roman"/>
            </a:endParaRPr>
          </a:p>
        </p:txBody>
      </p:sp>
      <p:sp>
        <p:nvSpPr>
          <p:cNvPr id="75" name="Google Shape;75;p1:notes"/>
          <p:cNvSpPr>
            <a:spLocks noGrp="1" noRot="1" noChangeAspect="1"/>
          </p:cNvSpPr>
          <p:nvPr>
            <p:ph type="sldImg" idx="2"/>
          </p:nvPr>
        </p:nvSpPr>
        <p:spPr>
          <a:xfrm>
            <a:off x="773113" y="812800"/>
            <a:ext cx="6011862" cy="400843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76" name="Google Shape;76;p1:notes"/>
          <p:cNvSpPr txBox="1">
            <a:spLocks noGrp="1"/>
          </p:cNvSpPr>
          <p:nvPr>
            <p:ph type="body" idx="1"/>
          </p:nvPr>
        </p:nvSpPr>
        <p:spPr>
          <a:xfrm>
            <a:off x="755650" y="5078413"/>
            <a:ext cx="6048375" cy="4811712"/>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latin typeface="Times New Roman"/>
              <a:ea typeface="Times New Roman"/>
              <a:cs typeface="Times New Roman"/>
              <a:sym typeface="Times New Roman"/>
            </a:endParaRPr>
          </a:p>
        </p:txBody>
      </p:sp>
    </p:spTree>
    <p:extLst>
      <p:ext uri="{BB962C8B-B14F-4D97-AF65-F5344CB8AC3E}">
        <p14:creationId xmlns:p14="http://schemas.microsoft.com/office/powerpoint/2010/main" val="2238646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3"/>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3"/>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3"/>
        <p:cNvGrpSpPr/>
        <p:nvPr/>
      </p:nvGrpSpPr>
      <p:grpSpPr>
        <a:xfrm>
          <a:off x="0" y="0"/>
          <a:ext cx="0" cy="0"/>
          <a:chOff x="0" y="0"/>
          <a:chExt cx="0" cy="0"/>
        </a:xfrm>
      </p:grpSpPr>
      <p:sp>
        <p:nvSpPr>
          <p:cNvPr id="64" name="Google Shape;64;p12"/>
          <p:cNvSpPr txBox="1">
            <a:spLocks noGrp="1"/>
          </p:cNvSpPr>
          <p:nvPr>
            <p:ph type="title"/>
          </p:nvPr>
        </p:nvSpPr>
        <p:spPr>
          <a:xfrm>
            <a:off x="2160588" y="1154113"/>
            <a:ext cx="38884226" cy="4799012"/>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65" name="Google Shape;65;p12"/>
          <p:cNvSpPr txBox="1">
            <a:spLocks noGrp="1"/>
          </p:cNvSpPr>
          <p:nvPr>
            <p:ph type="body" idx="1"/>
          </p:nvPr>
        </p:nvSpPr>
        <p:spPr>
          <a:xfrm rot="5400000">
            <a:off x="12099131" y="-3217069"/>
            <a:ext cx="19007137" cy="38884226"/>
          </a:xfrm>
          <a:prstGeom prst="rect">
            <a:avLst/>
          </a:prstGeom>
          <a:noFill/>
          <a:ln>
            <a:noFill/>
          </a:ln>
        </p:spPr>
        <p:txBody>
          <a:bodyPr spcFirstLastPara="1" wrap="square" lIns="411475" tIns="205900" rIns="411475" bIns="205900" anchor="t" anchorCtr="0">
            <a:noAutofit/>
          </a:bodyPr>
          <a:lstStyle>
            <a:lvl1pPr marL="457200" lvl="0" indent="-342900" algn="l">
              <a:lnSpc>
                <a:spcPct val="93000"/>
              </a:lnSpc>
              <a:spcBef>
                <a:spcPts val="0"/>
              </a:spcBef>
              <a:spcAft>
                <a:spcPts val="0"/>
              </a:spcAft>
              <a:buSzPts val="1800"/>
              <a:buChar char="•"/>
              <a:defRPr/>
            </a:lvl1pPr>
            <a:lvl2pPr marL="914400" lvl="1" indent="-342900" algn="l">
              <a:lnSpc>
                <a:spcPct val="93000"/>
              </a:lnSpc>
              <a:spcBef>
                <a:spcPts val="950"/>
              </a:spcBef>
              <a:spcAft>
                <a:spcPts val="0"/>
              </a:spcAft>
              <a:buSzPts val="1800"/>
              <a:buChar char="–"/>
              <a:defRPr/>
            </a:lvl2pPr>
            <a:lvl3pPr marL="1371600" lvl="2" indent="-342900" algn="l">
              <a:lnSpc>
                <a:spcPct val="93000"/>
              </a:lnSpc>
              <a:spcBef>
                <a:spcPts val="763"/>
              </a:spcBef>
              <a:spcAft>
                <a:spcPts val="0"/>
              </a:spcAft>
              <a:buSzPts val="1800"/>
              <a:buChar char="•"/>
              <a:defRPr/>
            </a:lvl3pPr>
            <a:lvl4pPr marL="1828800" lvl="3" indent="-342900" algn="l">
              <a:lnSpc>
                <a:spcPct val="93000"/>
              </a:lnSpc>
              <a:spcBef>
                <a:spcPts val="563"/>
              </a:spcBef>
              <a:spcAft>
                <a:spcPts val="0"/>
              </a:spcAft>
              <a:buSzPts val="1800"/>
              <a:buChar char="–"/>
              <a:defRPr/>
            </a:lvl4pPr>
            <a:lvl5pPr marL="2286000" lvl="4" indent="-342900" algn="l">
              <a:lnSpc>
                <a:spcPct val="93000"/>
              </a:lnSpc>
              <a:spcBef>
                <a:spcPts val="375"/>
              </a:spcBef>
              <a:spcAft>
                <a:spcPts val="0"/>
              </a:spcAft>
              <a:buSzPts val="1800"/>
              <a:buChar char="»"/>
              <a:defRPr/>
            </a:lvl5pPr>
            <a:lvl6pPr marL="2743200" lvl="5" indent="-228600" algn="l">
              <a:lnSpc>
                <a:spcPct val="93000"/>
              </a:lnSpc>
              <a:spcBef>
                <a:spcPts val="188"/>
              </a:spcBef>
              <a:spcAft>
                <a:spcPts val="0"/>
              </a:spcAft>
              <a:buSzPts val="1400"/>
              <a:buNone/>
              <a:defRPr/>
            </a:lvl6pPr>
            <a:lvl7pPr marL="3200400" lvl="6" indent="-228600" algn="l">
              <a:lnSpc>
                <a:spcPct val="93000"/>
              </a:lnSpc>
              <a:spcBef>
                <a:spcPts val="188"/>
              </a:spcBef>
              <a:spcAft>
                <a:spcPts val="0"/>
              </a:spcAft>
              <a:buSzPts val="1400"/>
              <a:buNone/>
              <a:defRPr/>
            </a:lvl7pPr>
            <a:lvl8pPr marL="3657600" lvl="7" indent="-228600" algn="l">
              <a:lnSpc>
                <a:spcPct val="93000"/>
              </a:lnSpc>
              <a:spcBef>
                <a:spcPts val="188"/>
              </a:spcBef>
              <a:spcAft>
                <a:spcPts val="0"/>
              </a:spcAft>
              <a:buSzPts val="1400"/>
              <a:buNone/>
              <a:defRPr/>
            </a:lvl8pPr>
            <a:lvl9pPr marL="4114800" lvl="8" indent="-228600" algn="l">
              <a:lnSpc>
                <a:spcPct val="93000"/>
              </a:lnSpc>
              <a:spcBef>
                <a:spcPts val="188"/>
              </a:spcBef>
              <a:spcAft>
                <a:spcPts val="188"/>
              </a:spcAft>
              <a:buSzPts val="1400"/>
              <a:buNone/>
              <a:defRPr/>
            </a:lvl9pPr>
          </a:lstStyle>
          <a:p>
            <a:endParaRPr/>
          </a:p>
        </p:txBody>
      </p:sp>
      <p:sp>
        <p:nvSpPr>
          <p:cNvPr id="66" name="Google Shape;66;p12"/>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rot="5400000">
            <a:off x="23897431" y="8581231"/>
            <a:ext cx="24574499" cy="9720263"/>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4379119" y="-1064419"/>
            <a:ext cx="24574499" cy="29011562"/>
          </a:xfrm>
          <a:prstGeom prst="rect">
            <a:avLst/>
          </a:prstGeom>
          <a:noFill/>
          <a:ln>
            <a:noFill/>
          </a:ln>
        </p:spPr>
        <p:txBody>
          <a:bodyPr spcFirstLastPara="1" wrap="square" lIns="411475" tIns="205900" rIns="411475" bIns="205900" anchor="t" anchorCtr="0">
            <a:noAutofit/>
          </a:bodyPr>
          <a:lstStyle>
            <a:lvl1pPr marL="457200" lvl="0" indent="-342900" algn="l">
              <a:lnSpc>
                <a:spcPct val="93000"/>
              </a:lnSpc>
              <a:spcBef>
                <a:spcPts val="0"/>
              </a:spcBef>
              <a:spcAft>
                <a:spcPts val="0"/>
              </a:spcAft>
              <a:buSzPts val="1800"/>
              <a:buChar char="•"/>
              <a:defRPr/>
            </a:lvl1pPr>
            <a:lvl2pPr marL="914400" lvl="1" indent="-342900" algn="l">
              <a:lnSpc>
                <a:spcPct val="93000"/>
              </a:lnSpc>
              <a:spcBef>
                <a:spcPts val="950"/>
              </a:spcBef>
              <a:spcAft>
                <a:spcPts val="0"/>
              </a:spcAft>
              <a:buSzPts val="1800"/>
              <a:buChar char="–"/>
              <a:defRPr/>
            </a:lvl2pPr>
            <a:lvl3pPr marL="1371600" lvl="2" indent="-342900" algn="l">
              <a:lnSpc>
                <a:spcPct val="93000"/>
              </a:lnSpc>
              <a:spcBef>
                <a:spcPts val="763"/>
              </a:spcBef>
              <a:spcAft>
                <a:spcPts val="0"/>
              </a:spcAft>
              <a:buSzPts val="1800"/>
              <a:buChar char="•"/>
              <a:defRPr/>
            </a:lvl3pPr>
            <a:lvl4pPr marL="1828800" lvl="3" indent="-342900" algn="l">
              <a:lnSpc>
                <a:spcPct val="93000"/>
              </a:lnSpc>
              <a:spcBef>
                <a:spcPts val="563"/>
              </a:spcBef>
              <a:spcAft>
                <a:spcPts val="0"/>
              </a:spcAft>
              <a:buSzPts val="1800"/>
              <a:buChar char="–"/>
              <a:defRPr/>
            </a:lvl4pPr>
            <a:lvl5pPr marL="2286000" lvl="4" indent="-342900" algn="l">
              <a:lnSpc>
                <a:spcPct val="93000"/>
              </a:lnSpc>
              <a:spcBef>
                <a:spcPts val="375"/>
              </a:spcBef>
              <a:spcAft>
                <a:spcPts val="0"/>
              </a:spcAft>
              <a:buSzPts val="1800"/>
              <a:buChar char="»"/>
              <a:defRPr/>
            </a:lvl5pPr>
            <a:lvl6pPr marL="2743200" lvl="5" indent="-228600" algn="l">
              <a:lnSpc>
                <a:spcPct val="93000"/>
              </a:lnSpc>
              <a:spcBef>
                <a:spcPts val="188"/>
              </a:spcBef>
              <a:spcAft>
                <a:spcPts val="0"/>
              </a:spcAft>
              <a:buSzPts val="1400"/>
              <a:buNone/>
              <a:defRPr/>
            </a:lvl6pPr>
            <a:lvl7pPr marL="3200400" lvl="6" indent="-228600" algn="l">
              <a:lnSpc>
                <a:spcPct val="93000"/>
              </a:lnSpc>
              <a:spcBef>
                <a:spcPts val="188"/>
              </a:spcBef>
              <a:spcAft>
                <a:spcPts val="0"/>
              </a:spcAft>
              <a:buSzPts val="1400"/>
              <a:buNone/>
              <a:defRPr/>
            </a:lvl7pPr>
            <a:lvl8pPr marL="3657600" lvl="7" indent="-228600" algn="l">
              <a:lnSpc>
                <a:spcPct val="93000"/>
              </a:lnSpc>
              <a:spcBef>
                <a:spcPts val="188"/>
              </a:spcBef>
              <a:spcAft>
                <a:spcPts val="0"/>
              </a:spcAft>
              <a:buSzPts val="1400"/>
              <a:buNone/>
              <a:defRPr/>
            </a:lvl8pPr>
            <a:lvl9pPr marL="4114800" lvl="8" indent="-228600" algn="l">
              <a:lnSpc>
                <a:spcPct val="93000"/>
              </a:lnSpc>
              <a:spcBef>
                <a:spcPts val="188"/>
              </a:spcBef>
              <a:spcAft>
                <a:spcPts val="188"/>
              </a:spcAft>
              <a:buSzPts val="1400"/>
              <a:buNone/>
              <a:defRPr/>
            </a:lvl9pPr>
          </a:lstStyle>
          <a:p>
            <a:endParaRPr/>
          </a:p>
        </p:txBody>
      </p:sp>
      <p:sp>
        <p:nvSpPr>
          <p:cNvPr id="71" name="Google Shape;71;p13"/>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3"/>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8"/>
        <p:cNvGrpSpPr/>
        <p:nvPr/>
      </p:nvGrpSpPr>
      <p:grpSpPr>
        <a:xfrm>
          <a:off x="0" y="0"/>
          <a:ext cx="0" cy="0"/>
          <a:chOff x="0" y="0"/>
          <a:chExt cx="0" cy="0"/>
        </a:xfrm>
      </p:grpSpPr>
      <p:sp>
        <p:nvSpPr>
          <p:cNvPr id="19" name="Google Shape;19;p4"/>
          <p:cNvSpPr txBox="1">
            <a:spLocks noGrp="1"/>
          </p:cNvSpPr>
          <p:nvPr>
            <p:ph type="ctrTitle"/>
          </p:nvPr>
        </p:nvSpPr>
        <p:spPr>
          <a:xfrm>
            <a:off x="3240088" y="8947150"/>
            <a:ext cx="36726811" cy="6175375"/>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20" name="Google Shape;20;p4"/>
          <p:cNvSpPr txBox="1">
            <a:spLocks noGrp="1"/>
          </p:cNvSpPr>
          <p:nvPr>
            <p:ph type="subTitle" idx="1"/>
          </p:nvPr>
        </p:nvSpPr>
        <p:spPr>
          <a:xfrm>
            <a:off x="6481763" y="16322675"/>
            <a:ext cx="30243462" cy="7359650"/>
          </a:xfrm>
          <a:prstGeom prst="rect">
            <a:avLst/>
          </a:prstGeom>
          <a:noFill/>
          <a:ln>
            <a:noFill/>
          </a:ln>
        </p:spPr>
        <p:txBody>
          <a:bodyPr spcFirstLastPara="1" wrap="square" lIns="411475" tIns="205900" rIns="411475" bIns="205900" anchor="t" anchorCtr="0">
            <a:noAutofit/>
          </a:bodyPr>
          <a:lstStyle>
            <a:lvl1pPr lvl="0" algn="ctr">
              <a:lnSpc>
                <a:spcPct val="93000"/>
              </a:lnSpc>
              <a:spcBef>
                <a:spcPts val="0"/>
              </a:spcBef>
              <a:spcAft>
                <a:spcPts val="0"/>
              </a:spcAft>
              <a:buSzPts val="9600"/>
              <a:buNone/>
              <a:defRPr/>
            </a:lvl1pPr>
            <a:lvl2pPr lvl="1" algn="ctr">
              <a:lnSpc>
                <a:spcPct val="93000"/>
              </a:lnSpc>
              <a:spcBef>
                <a:spcPts val="950"/>
              </a:spcBef>
              <a:spcAft>
                <a:spcPts val="0"/>
              </a:spcAft>
              <a:buSzPts val="7200"/>
              <a:buNone/>
              <a:defRPr/>
            </a:lvl2pPr>
            <a:lvl3pPr lvl="2" algn="ctr">
              <a:lnSpc>
                <a:spcPct val="93000"/>
              </a:lnSpc>
              <a:spcBef>
                <a:spcPts val="763"/>
              </a:spcBef>
              <a:spcAft>
                <a:spcPts val="0"/>
              </a:spcAft>
              <a:buSzPts val="6000"/>
              <a:buNone/>
              <a:defRPr/>
            </a:lvl3pPr>
            <a:lvl4pPr lvl="3" algn="ctr">
              <a:lnSpc>
                <a:spcPct val="93000"/>
              </a:lnSpc>
              <a:spcBef>
                <a:spcPts val="563"/>
              </a:spcBef>
              <a:spcAft>
                <a:spcPts val="0"/>
              </a:spcAft>
              <a:buSzPts val="6000"/>
              <a:buNone/>
              <a:defRPr/>
            </a:lvl4pPr>
            <a:lvl5pPr lvl="4" algn="ctr">
              <a:lnSpc>
                <a:spcPct val="93000"/>
              </a:lnSpc>
              <a:spcBef>
                <a:spcPts val="375"/>
              </a:spcBef>
              <a:spcAft>
                <a:spcPts val="0"/>
              </a:spcAft>
              <a:buSzPts val="1300"/>
              <a:buNone/>
              <a:defRPr/>
            </a:lvl5pPr>
            <a:lvl6pPr lvl="5" algn="ctr">
              <a:lnSpc>
                <a:spcPct val="93000"/>
              </a:lnSpc>
              <a:spcBef>
                <a:spcPts val="188"/>
              </a:spcBef>
              <a:spcAft>
                <a:spcPts val="0"/>
              </a:spcAft>
              <a:buSzPts val="1300"/>
              <a:buNone/>
              <a:defRPr/>
            </a:lvl6pPr>
            <a:lvl7pPr lvl="6" algn="ctr">
              <a:lnSpc>
                <a:spcPct val="93000"/>
              </a:lnSpc>
              <a:spcBef>
                <a:spcPts val="188"/>
              </a:spcBef>
              <a:spcAft>
                <a:spcPts val="0"/>
              </a:spcAft>
              <a:buSzPts val="1300"/>
              <a:buNone/>
              <a:defRPr/>
            </a:lvl7pPr>
            <a:lvl8pPr lvl="7" algn="ctr">
              <a:lnSpc>
                <a:spcPct val="93000"/>
              </a:lnSpc>
              <a:spcBef>
                <a:spcPts val="188"/>
              </a:spcBef>
              <a:spcAft>
                <a:spcPts val="0"/>
              </a:spcAft>
              <a:buSzPts val="1300"/>
              <a:buNone/>
              <a:defRPr/>
            </a:lvl8pPr>
            <a:lvl9pPr lvl="8" algn="ctr">
              <a:lnSpc>
                <a:spcPct val="93000"/>
              </a:lnSpc>
              <a:spcBef>
                <a:spcPts val="188"/>
              </a:spcBef>
              <a:spcAft>
                <a:spcPts val="188"/>
              </a:spcAft>
              <a:buSzPts val="1300"/>
              <a:buNone/>
              <a:defRPr/>
            </a:lvl9pPr>
          </a:lstStyle>
          <a:p>
            <a:endParaRPr/>
          </a:p>
        </p:txBody>
      </p:sp>
      <p:sp>
        <p:nvSpPr>
          <p:cNvPr id="21" name="Google Shape;21;p4"/>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2160588" y="1154113"/>
            <a:ext cx="38884226" cy="4799012"/>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2160588" y="6721475"/>
            <a:ext cx="38884226" cy="19007137"/>
          </a:xfrm>
          <a:prstGeom prst="rect">
            <a:avLst/>
          </a:prstGeom>
          <a:noFill/>
          <a:ln>
            <a:noFill/>
          </a:ln>
        </p:spPr>
        <p:txBody>
          <a:bodyPr spcFirstLastPara="1" wrap="square" lIns="411475" tIns="205900" rIns="411475" bIns="205900" anchor="t" anchorCtr="0">
            <a:noAutofit/>
          </a:bodyPr>
          <a:lstStyle>
            <a:lvl1pPr marL="457200" lvl="0" indent="-342900" algn="l">
              <a:lnSpc>
                <a:spcPct val="93000"/>
              </a:lnSpc>
              <a:spcBef>
                <a:spcPts val="0"/>
              </a:spcBef>
              <a:spcAft>
                <a:spcPts val="0"/>
              </a:spcAft>
              <a:buSzPts val="1800"/>
              <a:buChar char="•"/>
              <a:defRPr/>
            </a:lvl1pPr>
            <a:lvl2pPr marL="914400" lvl="1" indent="-342900" algn="l">
              <a:lnSpc>
                <a:spcPct val="93000"/>
              </a:lnSpc>
              <a:spcBef>
                <a:spcPts val="950"/>
              </a:spcBef>
              <a:spcAft>
                <a:spcPts val="0"/>
              </a:spcAft>
              <a:buSzPts val="1800"/>
              <a:buChar char="–"/>
              <a:defRPr/>
            </a:lvl2pPr>
            <a:lvl3pPr marL="1371600" lvl="2" indent="-342900" algn="l">
              <a:lnSpc>
                <a:spcPct val="93000"/>
              </a:lnSpc>
              <a:spcBef>
                <a:spcPts val="763"/>
              </a:spcBef>
              <a:spcAft>
                <a:spcPts val="0"/>
              </a:spcAft>
              <a:buSzPts val="1800"/>
              <a:buChar char="•"/>
              <a:defRPr/>
            </a:lvl3pPr>
            <a:lvl4pPr marL="1828800" lvl="3" indent="-342900" algn="l">
              <a:lnSpc>
                <a:spcPct val="93000"/>
              </a:lnSpc>
              <a:spcBef>
                <a:spcPts val="563"/>
              </a:spcBef>
              <a:spcAft>
                <a:spcPts val="0"/>
              </a:spcAft>
              <a:buSzPts val="1800"/>
              <a:buChar char="–"/>
              <a:defRPr/>
            </a:lvl4pPr>
            <a:lvl5pPr marL="2286000" lvl="4" indent="-342900" algn="l">
              <a:lnSpc>
                <a:spcPct val="93000"/>
              </a:lnSpc>
              <a:spcBef>
                <a:spcPts val="375"/>
              </a:spcBef>
              <a:spcAft>
                <a:spcPts val="0"/>
              </a:spcAft>
              <a:buSzPts val="1800"/>
              <a:buChar char="»"/>
              <a:defRPr/>
            </a:lvl5pPr>
            <a:lvl6pPr marL="2743200" lvl="5" indent="-228600" algn="l">
              <a:lnSpc>
                <a:spcPct val="93000"/>
              </a:lnSpc>
              <a:spcBef>
                <a:spcPts val="188"/>
              </a:spcBef>
              <a:spcAft>
                <a:spcPts val="0"/>
              </a:spcAft>
              <a:buSzPts val="1400"/>
              <a:buNone/>
              <a:defRPr/>
            </a:lvl6pPr>
            <a:lvl7pPr marL="3200400" lvl="6" indent="-228600" algn="l">
              <a:lnSpc>
                <a:spcPct val="93000"/>
              </a:lnSpc>
              <a:spcBef>
                <a:spcPts val="188"/>
              </a:spcBef>
              <a:spcAft>
                <a:spcPts val="0"/>
              </a:spcAft>
              <a:buSzPts val="1400"/>
              <a:buNone/>
              <a:defRPr/>
            </a:lvl7pPr>
            <a:lvl8pPr marL="3657600" lvl="7" indent="-228600" algn="l">
              <a:lnSpc>
                <a:spcPct val="93000"/>
              </a:lnSpc>
              <a:spcBef>
                <a:spcPts val="188"/>
              </a:spcBef>
              <a:spcAft>
                <a:spcPts val="0"/>
              </a:spcAft>
              <a:buSzPts val="1400"/>
              <a:buNone/>
              <a:defRPr/>
            </a:lvl8pPr>
            <a:lvl9pPr marL="4114800" lvl="8" indent="-228600" algn="l">
              <a:lnSpc>
                <a:spcPct val="93000"/>
              </a:lnSpc>
              <a:spcBef>
                <a:spcPts val="188"/>
              </a:spcBef>
              <a:spcAft>
                <a:spcPts val="188"/>
              </a:spcAft>
              <a:buSzPts val="1400"/>
              <a:buNone/>
              <a:defRPr/>
            </a:lvl9pPr>
          </a:lstStyle>
          <a:p>
            <a:endParaRPr/>
          </a:p>
        </p:txBody>
      </p:sp>
      <p:sp>
        <p:nvSpPr>
          <p:cNvPr id="26" name="Google Shape;26;p5"/>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413125" y="18508663"/>
            <a:ext cx="36725226" cy="5721350"/>
          </a:xfrm>
          <a:prstGeom prst="rect">
            <a:avLst/>
          </a:prstGeom>
          <a:noFill/>
          <a:ln>
            <a:noFill/>
          </a:ln>
        </p:spPr>
        <p:txBody>
          <a:bodyPr spcFirstLastPara="1" wrap="square" lIns="411475" tIns="205900" rIns="411475" bIns="205900" anchor="t" anchorCtr="0">
            <a:noAutofit/>
          </a:bodyPr>
          <a:lstStyle>
            <a:lvl1pPr lvl="0" algn="l">
              <a:lnSpc>
                <a:spcPct val="93000"/>
              </a:lnSpc>
              <a:spcBef>
                <a:spcPts val="0"/>
              </a:spcBef>
              <a:spcAft>
                <a:spcPts val="0"/>
              </a:spcAft>
              <a:buSzPts val="1400"/>
              <a:buNone/>
              <a:defRPr sz="4000" b="1" cap="none"/>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3413125" y="12207875"/>
            <a:ext cx="36725226" cy="6300788"/>
          </a:xfrm>
          <a:prstGeom prst="rect">
            <a:avLst/>
          </a:prstGeom>
          <a:noFill/>
          <a:ln>
            <a:noFill/>
          </a:ln>
        </p:spPr>
        <p:txBody>
          <a:bodyPr spcFirstLastPara="1" wrap="square" lIns="411475" tIns="205900" rIns="411475" bIns="205900" anchor="b" anchorCtr="0">
            <a:noAutofit/>
          </a:bodyPr>
          <a:lstStyle>
            <a:lvl1pPr marL="457200" lvl="0" indent="-228600" algn="l">
              <a:lnSpc>
                <a:spcPct val="93000"/>
              </a:lnSpc>
              <a:spcBef>
                <a:spcPts val="0"/>
              </a:spcBef>
              <a:spcAft>
                <a:spcPts val="0"/>
              </a:spcAft>
              <a:buSzPts val="2000"/>
              <a:buNone/>
              <a:defRPr sz="2000"/>
            </a:lvl1pPr>
            <a:lvl2pPr marL="914400" lvl="1" indent="-228600" algn="l">
              <a:lnSpc>
                <a:spcPct val="93000"/>
              </a:lnSpc>
              <a:spcBef>
                <a:spcPts val="950"/>
              </a:spcBef>
              <a:spcAft>
                <a:spcPts val="0"/>
              </a:spcAft>
              <a:buSzPts val="1800"/>
              <a:buNone/>
              <a:defRPr sz="1800"/>
            </a:lvl2pPr>
            <a:lvl3pPr marL="1371600" lvl="2" indent="-228600" algn="l">
              <a:lnSpc>
                <a:spcPct val="93000"/>
              </a:lnSpc>
              <a:spcBef>
                <a:spcPts val="763"/>
              </a:spcBef>
              <a:spcAft>
                <a:spcPts val="0"/>
              </a:spcAft>
              <a:buSzPts val="1600"/>
              <a:buNone/>
              <a:defRPr sz="1600"/>
            </a:lvl3pPr>
            <a:lvl4pPr marL="1828800" lvl="3" indent="-228600" algn="l">
              <a:lnSpc>
                <a:spcPct val="93000"/>
              </a:lnSpc>
              <a:spcBef>
                <a:spcPts val="563"/>
              </a:spcBef>
              <a:spcAft>
                <a:spcPts val="0"/>
              </a:spcAft>
              <a:buSzPts val="1400"/>
              <a:buNone/>
              <a:defRPr sz="1400"/>
            </a:lvl4pPr>
            <a:lvl5pPr marL="2286000" lvl="4" indent="-228600" algn="l">
              <a:lnSpc>
                <a:spcPct val="93000"/>
              </a:lnSpc>
              <a:spcBef>
                <a:spcPts val="375"/>
              </a:spcBef>
              <a:spcAft>
                <a:spcPts val="0"/>
              </a:spcAft>
              <a:buSzPts val="1400"/>
              <a:buNone/>
              <a:defRPr sz="1400"/>
            </a:lvl5pPr>
            <a:lvl6pPr marL="2743200" lvl="5" indent="-228600" algn="l">
              <a:lnSpc>
                <a:spcPct val="93000"/>
              </a:lnSpc>
              <a:spcBef>
                <a:spcPts val="188"/>
              </a:spcBef>
              <a:spcAft>
                <a:spcPts val="0"/>
              </a:spcAft>
              <a:buSzPts val="1400"/>
              <a:buNone/>
              <a:defRPr sz="1400"/>
            </a:lvl6pPr>
            <a:lvl7pPr marL="3200400" lvl="6" indent="-228600" algn="l">
              <a:lnSpc>
                <a:spcPct val="93000"/>
              </a:lnSpc>
              <a:spcBef>
                <a:spcPts val="188"/>
              </a:spcBef>
              <a:spcAft>
                <a:spcPts val="0"/>
              </a:spcAft>
              <a:buSzPts val="1400"/>
              <a:buNone/>
              <a:defRPr sz="1400"/>
            </a:lvl7pPr>
            <a:lvl8pPr marL="3657600" lvl="7" indent="-228600" algn="l">
              <a:lnSpc>
                <a:spcPct val="93000"/>
              </a:lnSpc>
              <a:spcBef>
                <a:spcPts val="188"/>
              </a:spcBef>
              <a:spcAft>
                <a:spcPts val="0"/>
              </a:spcAft>
              <a:buSzPts val="1400"/>
              <a:buNone/>
              <a:defRPr sz="1400"/>
            </a:lvl8pPr>
            <a:lvl9pPr marL="4114800" lvl="8" indent="-228600" algn="l">
              <a:lnSpc>
                <a:spcPct val="93000"/>
              </a:lnSpc>
              <a:spcBef>
                <a:spcPts val="188"/>
              </a:spcBef>
              <a:spcAft>
                <a:spcPts val="188"/>
              </a:spcAft>
              <a:buSzPts val="1400"/>
              <a:buNone/>
              <a:defRPr sz="1400"/>
            </a:lvl9pPr>
          </a:lstStyle>
          <a:p>
            <a:endParaRPr/>
          </a:p>
        </p:txBody>
      </p:sp>
      <p:sp>
        <p:nvSpPr>
          <p:cNvPr id="31" name="Google Shape;31;p6"/>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6"/>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2160588" y="1154113"/>
            <a:ext cx="38884226" cy="4799012"/>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2160588" y="6721475"/>
            <a:ext cx="19365912" cy="19007137"/>
          </a:xfrm>
          <a:prstGeom prst="rect">
            <a:avLst/>
          </a:prstGeom>
          <a:noFill/>
          <a:ln>
            <a:noFill/>
          </a:ln>
        </p:spPr>
        <p:txBody>
          <a:bodyPr spcFirstLastPara="1" wrap="square" lIns="411475" tIns="205900" rIns="411475" bIns="205900" anchor="t" anchorCtr="0">
            <a:noAutofit/>
          </a:bodyPr>
          <a:lstStyle>
            <a:lvl1pPr marL="457200" lvl="0" indent="-406400" algn="l">
              <a:lnSpc>
                <a:spcPct val="93000"/>
              </a:lnSpc>
              <a:spcBef>
                <a:spcPts val="0"/>
              </a:spcBef>
              <a:spcAft>
                <a:spcPts val="0"/>
              </a:spcAft>
              <a:buSzPts val="2800"/>
              <a:buChar char="•"/>
              <a:defRPr sz="2800"/>
            </a:lvl1pPr>
            <a:lvl2pPr marL="914400" lvl="1" indent="-381000" algn="l">
              <a:lnSpc>
                <a:spcPct val="93000"/>
              </a:lnSpc>
              <a:spcBef>
                <a:spcPts val="950"/>
              </a:spcBef>
              <a:spcAft>
                <a:spcPts val="0"/>
              </a:spcAft>
              <a:buSzPts val="2400"/>
              <a:buChar char="–"/>
              <a:defRPr sz="2400"/>
            </a:lvl2pPr>
            <a:lvl3pPr marL="1371600" lvl="2" indent="-355600" algn="l">
              <a:lnSpc>
                <a:spcPct val="93000"/>
              </a:lnSpc>
              <a:spcBef>
                <a:spcPts val="763"/>
              </a:spcBef>
              <a:spcAft>
                <a:spcPts val="0"/>
              </a:spcAft>
              <a:buSzPts val="2000"/>
              <a:buChar char="•"/>
              <a:defRPr sz="2000"/>
            </a:lvl3pPr>
            <a:lvl4pPr marL="1828800" lvl="3" indent="-342900" algn="l">
              <a:lnSpc>
                <a:spcPct val="93000"/>
              </a:lnSpc>
              <a:spcBef>
                <a:spcPts val="563"/>
              </a:spcBef>
              <a:spcAft>
                <a:spcPts val="0"/>
              </a:spcAft>
              <a:buSzPts val="1800"/>
              <a:buChar char="–"/>
              <a:defRPr sz="1800"/>
            </a:lvl4pPr>
            <a:lvl5pPr marL="2286000" lvl="4" indent="-342900" algn="l">
              <a:lnSpc>
                <a:spcPct val="93000"/>
              </a:lnSpc>
              <a:spcBef>
                <a:spcPts val="375"/>
              </a:spcBef>
              <a:spcAft>
                <a:spcPts val="0"/>
              </a:spcAft>
              <a:buSzPts val="1800"/>
              <a:buChar char="»"/>
              <a:defRPr sz="1800"/>
            </a:lvl5pPr>
            <a:lvl6pPr marL="2743200" lvl="5" indent="-228600" algn="l">
              <a:lnSpc>
                <a:spcPct val="93000"/>
              </a:lnSpc>
              <a:spcBef>
                <a:spcPts val="188"/>
              </a:spcBef>
              <a:spcAft>
                <a:spcPts val="0"/>
              </a:spcAft>
              <a:buSzPts val="1400"/>
              <a:buNone/>
              <a:defRPr sz="1800"/>
            </a:lvl6pPr>
            <a:lvl7pPr marL="3200400" lvl="6" indent="-228600" algn="l">
              <a:lnSpc>
                <a:spcPct val="93000"/>
              </a:lnSpc>
              <a:spcBef>
                <a:spcPts val="188"/>
              </a:spcBef>
              <a:spcAft>
                <a:spcPts val="0"/>
              </a:spcAft>
              <a:buSzPts val="1400"/>
              <a:buNone/>
              <a:defRPr sz="1800"/>
            </a:lvl7pPr>
            <a:lvl8pPr marL="3657600" lvl="7" indent="-228600" algn="l">
              <a:lnSpc>
                <a:spcPct val="93000"/>
              </a:lnSpc>
              <a:spcBef>
                <a:spcPts val="188"/>
              </a:spcBef>
              <a:spcAft>
                <a:spcPts val="0"/>
              </a:spcAft>
              <a:buSzPts val="1400"/>
              <a:buNone/>
              <a:defRPr sz="1800"/>
            </a:lvl8pPr>
            <a:lvl9pPr marL="4114800" lvl="8" indent="-228600" algn="l">
              <a:lnSpc>
                <a:spcPct val="93000"/>
              </a:lnSpc>
              <a:spcBef>
                <a:spcPts val="188"/>
              </a:spcBef>
              <a:spcAft>
                <a:spcPts val="188"/>
              </a:spcAft>
              <a:buSzPts val="1400"/>
              <a:buNone/>
              <a:defRPr sz="1800"/>
            </a:lvl9pPr>
          </a:lstStyle>
          <a:p>
            <a:endParaRPr/>
          </a:p>
        </p:txBody>
      </p:sp>
      <p:sp>
        <p:nvSpPr>
          <p:cNvPr id="36" name="Google Shape;36;p7"/>
          <p:cNvSpPr txBox="1">
            <a:spLocks noGrp="1"/>
          </p:cNvSpPr>
          <p:nvPr>
            <p:ph type="body" idx="2"/>
          </p:nvPr>
        </p:nvSpPr>
        <p:spPr>
          <a:xfrm>
            <a:off x="21678900" y="6721475"/>
            <a:ext cx="19365912" cy="19007137"/>
          </a:xfrm>
          <a:prstGeom prst="rect">
            <a:avLst/>
          </a:prstGeom>
          <a:noFill/>
          <a:ln>
            <a:noFill/>
          </a:ln>
        </p:spPr>
        <p:txBody>
          <a:bodyPr spcFirstLastPara="1" wrap="square" lIns="411475" tIns="205900" rIns="411475" bIns="205900" anchor="t" anchorCtr="0">
            <a:noAutofit/>
          </a:bodyPr>
          <a:lstStyle>
            <a:lvl1pPr marL="457200" lvl="0" indent="-406400" algn="l">
              <a:lnSpc>
                <a:spcPct val="93000"/>
              </a:lnSpc>
              <a:spcBef>
                <a:spcPts val="0"/>
              </a:spcBef>
              <a:spcAft>
                <a:spcPts val="0"/>
              </a:spcAft>
              <a:buSzPts val="2800"/>
              <a:buChar char="•"/>
              <a:defRPr sz="2800"/>
            </a:lvl1pPr>
            <a:lvl2pPr marL="914400" lvl="1" indent="-381000" algn="l">
              <a:lnSpc>
                <a:spcPct val="93000"/>
              </a:lnSpc>
              <a:spcBef>
                <a:spcPts val="950"/>
              </a:spcBef>
              <a:spcAft>
                <a:spcPts val="0"/>
              </a:spcAft>
              <a:buSzPts val="2400"/>
              <a:buChar char="–"/>
              <a:defRPr sz="2400"/>
            </a:lvl2pPr>
            <a:lvl3pPr marL="1371600" lvl="2" indent="-355600" algn="l">
              <a:lnSpc>
                <a:spcPct val="93000"/>
              </a:lnSpc>
              <a:spcBef>
                <a:spcPts val="763"/>
              </a:spcBef>
              <a:spcAft>
                <a:spcPts val="0"/>
              </a:spcAft>
              <a:buSzPts val="2000"/>
              <a:buChar char="•"/>
              <a:defRPr sz="2000"/>
            </a:lvl3pPr>
            <a:lvl4pPr marL="1828800" lvl="3" indent="-342900" algn="l">
              <a:lnSpc>
                <a:spcPct val="93000"/>
              </a:lnSpc>
              <a:spcBef>
                <a:spcPts val="563"/>
              </a:spcBef>
              <a:spcAft>
                <a:spcPts val="0"/>
              </a:spcAft>
              <a:buSzPts val="1800"/>
              <a:buChar char="–"/>
              <a:defRPr sz="1800"/>
            </a:lvl4pPr>
            <a:lvl5pPr marL="2286000" lvl="4" indent="-342900" algn="l">
              <a:lnSpc>
                <a:spcPct val="93000"/>
              </a:lnSpc>
              <a:spcBef>
                <a:spcPts val="375"/>
              </a:spcBef>
              <a:spcAft>
                <a:spcPts val="0"/>
              </a:spcAft>
              <a:buSzPts val="1800"/>
              <a:buChar char="»"/>
              <a:defRPr sz="1800"/>
            </a:lvl5pPr>
            <a:lvl6pPr marL="2743200" lvl="5" indent="-228600" algn="l">
              <a:lnSpc>
                <a:spcPct val="93000"/>
              </a:lnSpc>
              <a:spcBef>
                <a:spcPts val="188"/>
              </a:spcBef>
              <a:spcAft>
                <a:spcPts val="0"/>
              </a:spcAft>
              <a:buSzPts val="1400"/>
              <a:buNone/>
              <a:defRPr sz="1800"/>
            </a:lvl6pPr>
            <a:lvl7pPr marL="3200400" lvl="6" indent="-228600" algn="l">
              <a:lnSpc>
                <a:spcPct val="93000"/>
              </a:lnSpc>
              <a:spcBef>
                <a:spcPts val="188"/>
              </a:spcBef>
              <a:spcAft>
                <a:spcPts val="0"/>
              </a:spcAft>
              <a:buSzPts val="1400"/>
              <a:buNone/>
              <a:defRPr sz="1800"/>
            </a:lvl7pPr>
            <a:lvl8pPr marL="3657600" lvl="7" indent="-228600" algn="l">
              <a:lnSpc>
                <a:spcPct val="93000"/>
              </a:lnSpc>
              <a:spcBef>
                <a:spcPts val="188"/>
              </a:spcBef>
              <a:spcAft>
                <a:spcPts val="0"/>
              </a:spcAft>
              <a:buSzPts val="1400"/>
              <a:buNone/>
              <a:defRPr sz="1800"/>
            </a:lvl8pPr>
            <a:lvl9pPr marL="4114800" lvl="8" indent="-228600" algn="l">
              <a:lnSpc>
                <a:spcPct val="93000"/>
              </a:lnSpc>
              <a:spcBef>
                <a:spcPts val="188"/>
              </a:spcBef>
              <a:spcAft>
                <a:spcPts val="188"/>
              </a:spcAft>
              <a:buSzPts val="1400"/>
              <a:buNone/>
              <a:defRPr sz="1800"/>
            </a:lvl9pPr>
          </a:lstStyle>
          <a:p>
            <a:endParaRPr/>
          </a:p>
        </p:txBody>
      </p:sp>
      <p:sp>
        <p:nvSpPr>
          <p:cNvPr id="37" name="Google Shape;37;p7"/>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2160588" y="1154113"/>
            <a:ext cx="38885811" cy="4800600"/>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41" name="Google Shape;41;p8"/>
          <p:cNvSpPr txBox="1">
            <a:spLocks noGrp="1"/>
          </p:cNvSpPr>
          <p:nvPr>
            <p:ph type="body" idx="1"/>
          </p:nvPr>
        </p:nvSpPr>
        <p:spPr>
          <a:xfrm>
            <a:off x="2160588" y="6446838"/>
            <a:ext cx="19089686" cy="2687637"/>
          </a:xfrm>
          <a:prstGeom prst="rect">
            <a:avLst/>
          </a:prstGeom>
          <a:noFill/>
          <a:ln>
            <a:noFill/>
          </a:ln>
        </p:spPr>
        <p:txBody>
          <a:bodyPr spcFirstLastPara="1" wrap="square" lIns="411475" tIns="205900" rIns="411475" bIns="205900" anchor="b" anchorCtr="0">
            <a:noAutofit/>
          </a:bodyPr>
          <a:lstStyle>
            <a:lvl1pPr marL="457200" lvl="0" indent="-228600" algn="l">
              <a:lnSpc>
                <a:spcPct val="93000"/>
              </a:lnSpc>
              <a:spcBef>
                <a:spcPts val="0"/>
              </a:spcBef>
              <a:spcAft>
                <a:spcPts val="0"/>
              </a:spcAft>
              <a:buSzPts val="2400"/>
              <a:buNone/>
              <a:defRPr sz="2400" b="1"/>
            </a:lvl1pPr>
            <a:lvl2pPr marL="914400" lvl="1" indent="-228600" algn="l">
              <a:lnSpc>
                <a:spcPct val="93000"/>
              </a:lnSpc>
              <a:spcBef>
                <a:spcPts val="950"/>
              </a:spcBef>
              <a:spcAft>
                <a:spcPts val="0"/>
              </a:spcAft>
              <a:buSzPts val="2000"/>
              <a:buNone/>
              <a:defRPr sz="2000" b="1"/>
            </a:lvl2pPr>
            <a:lvl3pPr marL="1371600" lvl="2" indent="-228600" algn="l">
              <a:lnSpc>
                <a:spcPct val="93000"/>
              </a:lnSpc>
              <a:spcBef>
                <a:spcPts val="763"/>
              </a:spcBef>
              <a:spcAft>
                <a:spcPts val="0"/>
              </a:spcAft>
              <a:buSzPts val="1800"/>
              <a:buNone/>
              <a:defRPr sz="1800" b="1"/>
            </a:lvl3pPr>
            <a:lvl4pPr marL="1828800" lvl="3" indent="-228600" algn="l">
              <a:lnSpc>
                <a:spcPct val="93000"/>
              </a:lnSpc>
              <a:spcBef>
                <a:spcPts val="563"/>
              </a:spcBef>
              <a:spcAft>
                <a:spcPts val="0"/>
              </a:spcAft>
              <a:buSzPts val="1600"/>
              <a:buNone/>
              <a:defRPr sz="1600" b="1"/>
            </a:lvl4pPr>
            <a:lvl5pPr marL="2286000" lvl="4" indent="-228600" algn="l">
              <a:lnSpc>
                <a:spcPct val="93000"/>
              </a:lnSpc>
              <a:spcBef>
                <a:spcPts val="375"/>
              </a:spcBef>
              <a:spcAft>
                <a:spcPts val="0"/>
              </a:spcAft>
              <a:buSzPts val="1600"/>
              <a:buNone/>
              <a:defRPr sz="1600" b="1"/>
            </a:lvl5pPr>
            <a:lvl6pPr marL="2743200" lvl="5" indent="-228600" algn="l">
              <a:lnSpc>
                <a:spcPct val="93000"/>
              </a:lnSpc>
              <a:spcBef>
                <a:spcPts val="188"/>
              </a:spcBef>
              <a:spcAft>
                <a:spcPts val="0"/>
              </a:spcAft>
              <a:buSzPts val="1600"/>
              <a:buNone/>
              <a:defRPr sz="1600" b="1"/>
            </a:lvl6pPr>
            <a:lvl7pPr marL="3200400" lvl="6" indent="-228600" algn="l">
              <a:lnSpc>
                <a:spcPct val="93000"/>
              </a:lnSpc>
              <a:spcBef>
                <a:spcPts val="188"/>
              </a:spcBef>
              <a:spcAft>
                <a:spcPts val="0"/>
              </a:spcAft>
              <a:buSzPts val="1600"/>
              <a:buNone/>
              <a:defRPr sz="1600" b="1"/>
            </a:lvl7pPr>
            <a:lvl8pPr marL="3657600" lvl="7" indent="-228600" algn="l">
              <a:lnSpc>
                <a:spcPct val="93000"/>
              </a:lnSpc>
              <a:spcBef>
                <a:spcPts val="188"/>
              </a:spcBef>
              <a:spcAft>
                <a:spcPts val="0"/>
              </a:spcAft>
              <a:buSzPts val="1600"/>
              <a:buNone/>
              <a:defRPr sz="1600" b="1"/>
            </a:lvl8pPr>
            <a:lvl9pPr marL="4114800" lvl="8" indent="-228600" algn="l">
              <a:lnSpc>
                <a:spcPct val="93000"/>
              </a:lnSpc>
              <a:spcBef>
                <a:spcPts val="188"/>
              </a:spcBef>
              <a:spcAft>
                <a:spcPts val="188"/>
              </a:spcAft>
              <a:buSzPts val="1600"/>
              <a:buNone/>
              <a:defRPr sz="1600" b="1"/>
            </a:lvl9pPr>
          </a:lstStyle>
          <a:p>
            <a:endParaRPr/>
          </a:p>
        </p:txBody>
      </p:sp>
      <p:sp>
        <p:nvSpPr>
          <p:cNvPr id="42" name="Google Shape;42;p8"/>
          <p:cNvSpPr txBox="1">
            <a:spLocks noGrp="1"/>
          </p:cNvSpPr>
          <p:nvPr>
            <p:ph type="body" idx="2"/>
          </p:nvPr>
        </p:nvSpPr>
        <p:spPr>
          <a:xfrm>
            <a:off x="2160588" y="9134475"/>
            <a:ext cx="19089686" cy="16595726"/>
          </a:xfrm>
          <a:prstGeom prst="rect">
            <a:avLst/>
          </a:prstGeom>
          <a:noFill/>
          <a:ln>
            <a:noFill/>
          </a:ln>
        </p:spPr>
        <p:txBody>
          <a:bodyPr spcFirstLastPara="1" wrap="square" lIns="411475" tIns="205900" rIns="411475" bIns="205900" anchor="t" anchorCtr="0">
            <a:noAutofit/>
          </a:bodyPr>
          <a:lstStyle>
            <a:lvl1pPr marL="457200" lvl="0" indent="-381000" algn="l">
              <a:lnSpc>
                <a:spcPct val="93000"/>
              </a:lnSpc>
              <a:spcBef>
                <a:spcPts val="0"/>
              </a:spcBef>
              <a:spcAft>
                <a:spcPts val="0"/>
              </a:spcAft>
              <a:buSzPts val="2400"/>
              <a:buChar char="•"/>
              <a:defRPr sz="2400"/>
            </a:lvl1pPr>
            <a:lvl2pPr marL="914400" lvl="1" indent="-355600" algn="l">
              <a:lnSpc>
                <a:spcPct val="93000"/>
              </a:lnSpc>
              <a:spcBef>
                <a:spcPts val="950"/>
              </a:spcBef>
              <a:spcAft>
                <a:spcPts val="0"/>
              </a:spcAft>
              <a:buSzPts val="2000"/>
              <a:buChar char="–"/>
              <a:defRPr sz="2000"/>
            </a:lvl2pPr>
            <a:lvl3pPr marL="1371600" lvl="2" indent="-342900" algn="l">
              <a:lnSpc>
                <a:spcPct val="93000"/>
              </a:lnSpc>
              <a:spcBef>
                <a:spcPts val="763"/>
              </a:spcBef>
              <a:spcAft>
                <a:spcPts val="0"/>
              </a:spcAft>
              <a:buSzPts val="1800"/>
              <a:buChar char="•"/>
              <a:defRPr sz="1800"/>
            </a:lvl3pPr>
            <a:lvl4pPr marL="1828800" lvl="3" indent="-330200" algn="l">
              <a:lnSpc>
                <a:spcPct val="93000"/>
              </a:lnSpc>
              <a:spcBef>
                <a:spcPts val="563"/>
              </a:spcBef>
              <a:spcAft>
                <a:spcPts val="0"/>
              </a:spcAft>
              <a:buSzPts val="1600"/>
              <a:buChar char="–"/>
              <a:defRPr sz="1600"/>
            </a:lvl4pPr>
            <a:lvl5pPr marL="2286000" lvl="4" indent="-330200" algn="l">
              <a:lnSpc>
                <a:spcPct val="93000"/>
              </a:lnSpc>
              <a:spcBef>
                <a:spcPts val="375"/>
              </a:spcBef>
              <a:spcAft>
                <a:spcPts val="0"/>
              </a:spcAft>
              <a:buSzPts val="1600"/>
              <a:buChar char="»"/>
              <a:defRPr sz="1600"/>
            </a:lvl5pPr>
            <a:lvl6pPr marL="2743200" lvl="5" indent="-228600" algn="l">
              <a:lnSpc>
                <a:spcPct val="93000"/>
              </a:lnSpc>
              <a:spcBef>
                <a:spcPts val="188"/>
              </a:spcBef>
              <a:spcAft>
                <a:spcPts val="0"/>
              </a:spcAft>
              <a:buSzPts val="1400"/>
              <a:buNone/>
              <a:defRPr sz="1600"/>
            </a:lvl6pPr>
            <a:lvl7pPr marL="3200400" lvl="6" indent="-228600" algn="l">
              <a:lnSpc>
                <a:spcPct val="93000"/>
              </a:lnSpc>
              <a:spcBef>
                <a:spcPts val="188"/>
              </a:spcBef>
              <a:spcAft>
                <a:spcPts val="0"/>
              </a:spcAft>
              <a:buSzPts val="1400"/>
              <a:buNone/>
              <a:defRPr sz="1600"/>
            </a:lvl7pPr>
            <a:lvl8pPr marL="3657600" lvl="7" indent="-228600" algn="l">
              <a:lnSpc>
                <a:spcPct val="93000"/>
              </a:lnSpc>
              <a:spcBef>
                <a:spcPts val="188"/>
              </a:spcBef>
              <a:spcAft>
                <a:spcPts val="0"/>
              </a:spcAft>
              <a:buSzPts val="1400"/>
              <a:buNone/>
              <a:defRPr sz="1600"/>
            </a:lvl8pPr>
            <a:lvl9pPr marL="4114800" lvl="8" indent="-228600" algn="l">
              <a:lnSpc>
                <a:spcPct val="93000"/>
              </a:lnSpc>
              <a:spcBef>
                <a:spcPts val="188"/>
              </a:spcBef>
              <a:spcAft>
                <a:spcPts val="188"/>
              </a:spcAft>
              <a:buSzPts val="1400"/>
              <a:buNone/>
              <a:defRPr sz="1600"/>
            </a:lvl9pPr>
          </a:lstStyle>
          <a:p>
            <a:endParaRPr/>
          </a:p>
        </p:txBody>
      </p:sp>
      <p:sp>
        <p:nvSpPr>
          <p:cNvPr id="43" name="Google Shape;43;p8"/>
          <p:cNvSpPr txBox="1">
            <a:spLocks noGrp="1"/>
          </p:cNvSpPr>
          <p:nvPr>
            <p:ph type="body" idx="3"/>
          </p:nvPr>
        </p:nvSpPr>
        <p:spPr>
          <a:xfrm>
            <a:off x="21948775" y="6446838"/>
            <a:ext cx="19097624" cy="2687637"/>
          </a:xfrm>
          <a:prstGeom prst="rect">
            <a:avLst/>
          </a:prstGeom>
          <a:noFill/>
          <a:ln>
            <a:noFill/>
          </a:ln>
        </p:spPr>
        <p:txBody>
          <a:bodyPr spcFirstLastPara="1" wrap="square" lIns="411475" tIns="205900" rIns="411475" bIns="205900" anchor="b" anchorCtr="0">
            <a:noAutofit/>
          </a:bodyPr>
          <a:lstStyle>
            <a:lvl1pPr marL="457200" lvl="0" indent="-228600" algn="l">
              <a:lnSpc>
                <a:spcPct val="93000"/>
              </a:lnSpc>
              <a:spcBef>
                <a:spcPts val="0"/>
              </a:spcBef>
              <a:spcAft>
                <a:spcPts val="0"/>
              </a:spcAft>
              <a:buSzPts val="2400"/>
              <a:buNone/>
              <a:defRPr sz="2400" b="1"/>
            </a:lvl1pPr>
            <a:lvl2pPr marL="914400" lvl="1" indent="-228600" algn="l">
              <a:lnSpc>
                <a:spcPct val="93000"/>
              </a:lnSpc>
              <a:spcBef>
                <a:spcPts val="950"/>
              </a:spcBef>
              <a:spcAft>
                <a:spcPts val="0"/>
              </a:spcAft>
              <a:buSzPts val="2000"/>
              <a:buNone/>
              <a:defRPr sz="2000" b="1"/>
            </a:lvl2pPr>
            <a:lvl3pPr marL="1371600" lvl="2" indent="-228600" algn="l">
              <a:lnSpc>
                <a:spcPct val="93000"/>
              </a:lnSpc>
              <a:spcBef>
                <a:spcPts val="763"/>
              </a:spcBef>
              <a:spcAft>
                <a:spcPts val="0"/>
              </a:spcAft>
              <a:buSzPts val="1800"/>
              <a:buNone/>
              <a:defRPr sz="1800" b="1"/>
            </a:lvl3pPr>
            <a:lvl4pPr marL="1828800" lvl="3" indent="-228600" algn="l">
              <a:lnSpc>
                <a:spcPct val="93000"/>
              </a:lnSpc>
              <a:spcBef>
                <a:spcPts val="563"/>
              </a:spcBef>
              <a:spcAft>
                <a:spcPts val="0"/>
              </a:spcAft>
              <a:buSzPts val="1600"/>
              <a:buNone/>
              <a:defRPr sz="1600" b="1"/>
            </a:lvl4pPr>
            <a:lvl5pPr marL="2286000" lvl="4" indent="-228600" algn="l">
              <a:lnSpc>
                <a:spcPct val="93000"/>
              </a:lnSpc>
              <a:spcBef>
                <a:spcPts val="375"/>
              </a:spcBef>
              <a:spcAft>
                <a:spcPts val="0"/>
              </a:spcAft>
              <a:buSzPts val="1600"/>
              <a:buNone/>
              <a:defRPr sz="1600" b="1"/>
            </a:lvl5pPr>
            <a:lvl6pPr marL="2743200" lvl="5" indent="-228600" algn="l">
              <a:lnSpc>
                <a:spcPct val="93000"/>
              </a:lnSpc>
              <a:spcBef>
                <a:spcPts val="188"/>
              </a:spcBef>
              <a:spcAft>
                <a:spcPts val="0"/>
              </a:spcAft>
              <a:buSzPts val="1600"/>
              <a:buNone/>
              <a:defRPr sz="1600" b="1"/>
            </a:lvl6pPr>
            <a:lvl7pPr marL="3200400" lvl="6" indent="-228600" algn="l">
              <a:lnSpc>
                <a:spcPct val="93000"/>
              </a:lnSpc>
              <a:spcBef>
                <a:spcPts val="188"/>
              </a:spcBef>
              <a:spcAft>
                <a:spcPts val="0"/>
              </a:spcAft>
              <a:buSzPts val="1600"/>
              <a:buNone/>
              <a:defRPr sz="1600" b="1"/>
            </a:lvl7pPr>
            <a:lvl8pPr marL="3657600" lvl="7" indent="-228600" algn="l">
              <a:lnSpc>
                <a:spcPct val="93000"/>
              </a:lnSpc>
              <a:spcBef>
                <a:spcPts val="188"/>
              </a:spcBef>
              <a:spcAft>
                <a:spcPts val="0"/>
              </a:spcAft>
              <a:buSzPts val="1600"/>
              <a:buNone/>
              <a:defRPr sz="1600" b="1"/>
            </a:lvl8pPr>
            <a:lvl9pPr marL="4114800" lvl="8" indent="-228600" algn="l">
              <a:lnSpc>
                <a:spcPct val="93000"/>
              </a:lnSpc>
              <a:spcBef>
                <a:spcPts val="188"/>
              </a:spcBef>
              <a:spcAft>
                <a:spcPts val="188"/>
              </a:spcAft>
              <a:buSzPts val="1600"/>
              <a:buNone/>
              <a:defRPr sz="1600" b="1"/>
            </a:lvl9pPr>
          </a:lstStyle>
          <a:p>
            <a:endParaRPr/>
          </a:p>
        </p:txBody>
      </p:sp>
      <p:sp>
        <p:nvSpPr>
          <p:cNvPr id="44" name="Google Shape;44;p8"/>
          <p:cNvSpPr txBox="1">
            <a:spLocks noGrp="1"/>
          </p:cNvSpPr>
          <p:nvPr>
            <p:ph type="body" idx="4"/>
          </p:nvPr>
        </p:nvSpPr>
        <p:spPr>
          <a:xfrm>
            <a:off x="21948775" y="9134475"/>
            <a:ext cx="19097624" cy="16595726"/>
          </a:xfrm>
          <a:prstGeom prst="rect">
            <a:avLst/>
          </a:prstGeom>
          <a:noFill/>
          <a:ln>
            <a:noFill/>
          </a:ln>
        </p:spPr>
        <p:txBody>
          <a:bodyPr spcFirstLastPara="1" wrap="square" lIns="411475" tIns="205900" rIns="411475" bIns="205900" anchor="t" anchorCtr="0">
            <a:noAutofit/>
          </a:bodyPr>
          <a:lstStyle>
            <a:lvl1pPr marL="457200" lvl="0" indent="-381000" algn="l">
              <a:lnSpc>
                <a:spcPct val="93000"/>
              </a:lnSpc>
              <a:spcBef>
                <a:spcPts val="0"/>
              </a:spcBef>
              <a:spcAft>
                <a:spcPts val="0"/>
              </a:spcAft>
              <a:buSzPts val="2400"/>
              <a:buChar char="•"/>
              <a:defRPr sz="2400"/>
            </a:lvl1pPr>
            <a:lvl2pPr marL="914400" lvl="1" indent="-355600" algn="l">
              <a:lnSpc>
                <a:spcPct val="93000"/>
              </a:lnSpc>
              <a:spcBef>
                <a:spcPts val="950"/>
              </a:spcBef>
              <a:spcAft>
                <a:spcPts val="0"/>
              </a:spcAft>
              <a:buSzPts val="2000"/>
              <a:buChar char="–"/>
              <a:defRPr sz="2000"/>
            </a:lvl2pPr>
            <a:lvl3pPr marL="1371600" lvl="2" indent="-342900" algn="l">
              <a:lnSpc>
                <a:spcPct val="93000"/>
              </a:lnSpc>
              <a:spcBef>
                <a:spcPts val="763"/>
              </a:spcBef>
              <a:spcAft>
                <a:spcPts val="0"/>
              </a:spcAft>
              <a:buSzPts val="1800"/>
              <a:buChar char="•"/>
              <a:defRPr sz="1800"/>
            </a:lvl3pPr>
            <a:lvl4pPr marL="1828800" lvl="3" indent="-330200" algn="l">
              <a:lnSpc>
                <a:spcPct val="93000"/>
              </a:lnSpc>
              <a:spcBef>
                <a:spcPts val="563"/>
              </a:spcBef>
              <a:spcAft>
                <a:spcPts val="0"/>
              </a:spcAft>
              <a:buSzPts val="1600"/>
              <a:buChar char="–"/>
              <a:defRPr sz="1600"/>
            </a:lvl4pPr>
            <a:lvl5pPr marL="2286000" lvl="4" indent="-330200" algn="l">
              <a:lnSpc>
                <a:spcPct val="93000"/>
              </a:lnSpc>
              <a:spcBef>
                <a:spcPts val="375"/>
              </a:spcBef>
              <a:spcAft>
                <a:spcPts val="0"/>
              </a:spcAft>
              <a:buSzPts val="1600"/>
              <a:buChar char="»"/>
              <a:defRPr sz="1600"/>
            </a:lvl5pPr>
            <a:lvl6pPr marL="2743200" lvl="5" indent="-228600" algn="l">
              <a:lnSpc>
                <a:spcPct val="93000"/>
              </a:lnSpc>
              <a:spcBef>
                <a:spcPts val="188"/>
              </a:spcBef>
              <a:spcAft>
                <a:spcPts val="0"/>
              </a:spcAft>
              <a:buSzPts val="1400"/>
              <a:buNone/>
              <a:defRPr sz="1600"/>
            </a:lvl6pPr>
            <a:lvl7pPr marL="3200400" lvl="6" indent="-228600" algn="l">
              <a:lnSpc>
                <a:spcPct val="93000"/>
              </a:lnSpc>
              <a:spcBef>
                <a:spcPts val="188"/>
              </a:spcBef>
              <a:spcAft>
                <a:spcPts val="0"/>
              </a:spcAft>
              <a:buSzPts val="1400"/>
              <a:buNone/>
              <a:defRPr sz="1600"/>
            </a:lvl7pPr>
            <a:lvl8pPr marL="3657600" lvl="7" indent="-228600" algn="l">
              <a:lnSpc>
                <a:spcPct val="93000"/>
              </a:lnSpc>
              <a:spcBef>
                <a:spcPts val="188"/>
              </a:spcBef>
              <a:spcAft>
                <a:spcPts val="0"/>
              </a:spcAft>
              <a:buSzPts val="1400"/>
              <a:buNone/>
              <a:defRPr sz="1600"/>
            </a:lvl8pPr>
            <a:lvl9pPr marL="4114800" lvl="8" indent="-228600" algn="l">
              <a:lnSpc>
                <a:spcPct val="93000"/>
              </a:lnSpc>
              <a:spcBef>
                <a:spcPts val="188"/>
              </a:spcBef>
              <a:spcAft>
                <a:spcPts val="188"/>
              </a:spcAft>
              <a:buSzPts val="1400"/>
              <a:buNone/>
              <a:defRPr sz="1600"/>
            </a:lvl9pPr>
          </a:lstStyle>
          <a:p>
            <a:endParaRPr/>
          </a:p>
        </p:txBody>
      </p:sp>
      <p:sp>
        <p:nvSpPr>
          <p:cNvPr id="45" name="Google Shape;45;p8"/>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8"/>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7"/>
        <p:cNvGrpSpPr/>
        <p:nvPr/>
      </p:nvGrpSpPr>
      <p:grpSpPr>
        <a:xfrm>
          <a:off x="0" y="0"/>
          <a:ext cx="0" cy="0"/>
          <a:chOff x="0" y="0"/>
          <a:chExt cx="0" cy="0"/>
        </a:xfrm>
      </p:grpSpPr>
      <p:sp>
        <p:nvSpPr>
          <p:cNvPr id="48" name="Google Shape;48;p9"/>
          <p:cNvSpPr txBox="1">
            <a:spLocks noGrp="1"/>
          </p:cNvSpPr>
          <p:nvPr>
            <p:ph type="title"/>
          </p:nvPr>
        </p:nvSpPr>
        <p:spPr>
          <a:xfrm>
            <a:off x="2160588" y="1154113"/>
            <a:ext cx="38884226" cy="4799012"/>
          </a:xfrm>
          <a:prstGeom prst="rect">
            <a:avLst/>
          </a:prstGeom>
          <a:noFill/>
          <a:ln>
            <a:noFill/>
          </a:ln>
        </p:spPr>
        <p:txBody>
          <a:bodyPr spcFirstLastPara="1" wrap="square" lIns="411475" tIns="205900" rIns="411475" bIns="20590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49" name="Google Shape;49;p9"/>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9"/>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1"/>
        <p:cNvGrpSpPr/>
        <p:nvPr/>
      </p:nvGrpSpPr>
      <p:grpSpPr>
        <a:xfrm>
          <a:off x="0" y="0"/>
          <a:ext cx="0" cy="0"/>
          <a:chOff x="0" y="0"/>
          <a:chExt cx="0" cy="0"/>
        </a:xfrm>
      </p:grpSpPr>
      <p:sp>
        <p:nvSpPr>
          <p:cNvPr id="52" name="Google Shape;52;p10"/>
          <p:cNvSpPr txBox="1">
            <a:spLocks noGrp="1"/>
          </p:cNvSpPr>
          <p:nvPr>
            <p:ph type="title"/>
          </p:nvPr>
        </p:nvSpPr>
        <p:spPr>
          <a:xfrm>
            <a:off x="2160588" y="1146175"/>
            <a:ext cx="14214475" cy="4881563"/>
          </a:xfrm>
          <a:prstGeom prst="rect">
            <a:avLst/>
          </a:prstGeom>
          <a:noFill/>
          <a:ln>
            <a:noFill/>
          </a:ln>
        </p:spPr>
        <p:txBody>
          <a:bodyPr spcFirstLastPara="1" wrap="square" lIns="411475" tIns="205900" rIns="411475" bIns="205900" anchor="b" anchorCtr="0">
            <a:noAutofit/>
          </a:bodyPr>
          <a:lstStyle>
            <a:lvl1pPr lvl="0" algn="l">
              <a:lnSpc>
                <a:spcPct val="93000"/>
              </a:lnSpc>
              <a:spcBef>
                <a:spcPts val="0"/>
              </a:spcBef>
              <a:spcAft>
                <a:spcPts val="0"/>
              </a:spcAft>
              <a:buSzPts val="1400"/>
              <a:buNone/>
              <a:defRPr sz="2000" b="1"/>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53" name="Google Shape;53;p10"/>
          <p:cNvSpPr txBox="1">
            <a:spLocks noGrp="1"/>
          </p:cNvSpPr>
          <p:nvPr>
            <p:ph type="body" idx="1"/>
          </p:nvPr>
        </p:nvSpPr>
        <p:spPr>
          <a:xfrm>
            <a:off x="16892588" y="1146175"/>
            <a:ext cx="24153811" cy="24584026"/>
          </a:xfrm>
          <a:prstGeom prst="rect">
            <a:avLst/>
          </a:prstGeom>
          <a:noFill/>
          <a:ln>
            <a:noFill/>
          </a:ln>
        </p:spPr>
        <p:txBody>
          <a:bodyPr spcFirstLastPara="1" wrap="square" lIns="411475" tIns="205900" rIns="411475" bIns="205900" anchor="t" anchorCtr="0">
            <a:noAutofit/>
          </a:bodyPr>
          <a:lstStyle>
            <a:lvl1pPr marL="457200" lvl="0" indent="-431800" algn="l">
              <a:lnSpc>
                <a:spcPct val="93000"/>
              </a:lnSpc>
              <a:spcBef>
                <a:spcPts val="0"/>
              </a:spcBef>
              <a:spcAft>
                <a:spcPts val="0"/>
              </a:spcAft>
              <a:buSzPts val="3200"/>
              <a:buChar char="•"/>
              <a:defRPr sz="3200"/>
            </a:lvl1pPr>
            <a:lvl2pPr marL="914400" lvl="1" indent="-406400" algn="l">
              <a:lnSpc>
                <a:spcPct val="93000"/>
              </a:lnSpc>
              <a:spcBef>
                <a:spcPts val="950"/>
              </a:spcBef>
              <a:spcAft>
                <a:spcPts val="0"/>
              </a:spcAft>
              <a:buSzPts val="2800"/>
              <a:buChar char="–"/>
              <a:defRPr sz="2800"/>
            </a:lvl2pPr>
            <a:lvl3pPr marL="1371600" lvl="2" indent="-381000" algn="l">
              <a:lnSpc>
                <a:spcPct val="93000"/>
              </a:lnSpc>
              <a:spcBef>
                <a:spcPts val="763"/>
              </a:spcBef>
              <a:spcAft>
                <a:spcPts val="0"/>
              </a:spcAft>
              <a:buSzPts val="2400"/>
              <a:buChar char="•"/>
              <a:defRPr sz="2400"/>
            </a:lvl3pPr>
            <a:lvl4pPr marL="1828800" lvl="3" indent="-355600" algn="l">
              <a:lnSpc>
                <a:spcPct val="93000"/>
              </a:lnSpc>
              <a:spcBef>
                <a:spcPts val="563"/>
              </a:spcBef>
              <a:spcAft>
                <a:spcPts val="0"/>
              </a:spcAft>
              <a:buSzPts val="2000"/>
              <a:buChar char="–"/>
              <a:defRPr sz="2000"/>
            </a:lvl4pPr>
            <a:lvl5pPr marL="2286000" lvl="4" indent="-355600" algn="l">
              <a:lnSpc>
                <a:spcPct val="93000"/>
              </a:lnSpc>
              <a:spcBef>
                <a:spcPts val="375"/>
              </a:spcBef>
              <a:spcAft>
                <a:spcPts val="0"/>
              </a:spcAft>
              <a:buSzPts val="2000"/>
              <a:buChar char="»"/>
              <a:defRPr sz="2000"/>
            </a:lvl5pPr>
            <a:lvl6pPr marL="2743200" lvl="5" indent="-228600" algn="l">
              <a:lnSpc>
                <a:spcPct val="93000"/>
              </a:lnSpc>
              <a:spcBef>
                <a:spcPts val="188"/>
              </a:spcBef>
              <a:spcAft>
                <a:spcPts val="0"/>
              </a:spcAft>
              <a:buSzPts val="1400"/>
              <a:buNone/>
              <a:defRPr sz="2000"/>
            </a:lvl6pPr>
            <a:lvl7pPr marL="3200400" lvl="6" indent="-228600" algn="l">
              <a:lnSpc>
                <a:spcPct val="93000"/>
              </a:lnSpc>
              <a:spcBef>
                <a:spcPts val="188"/>
              </a:spcBef>
              <a:spcAft>
                <a:spcPts val="0"/>
              </a:spcAft>
              <a:buSzPts val="1400"/>
              <a:buNone/>
              <a:defRPr sz="2000"/>
            </a:lvl7pPr>
            <a:lvl8pPr marL="3657600" lvl="7" indent="-228600" algn="l">
              <a:lnSpc>
                <a:spcPct val="93000"/>
              </a:lnSpc>
              <a:spcBef>
                <a:spcPts val="188"/>
              </a:spcBef>
              <a:spcAft>
                <a:spcPts val="0"/>
              </a:spcAft>
              <a:buSzPts val="1400"/>
              <a:buNone/>
              <a:defRPr sz="2000"/>
            </a:lvl8pPr>
            <a:lvl9pPr marL="4114800" lvl="8" indent="-228600" algn="l">
              <a:lnSpc>
                <a:spcPct val="93000"/>
              </a:lnSpc>
              <a:spcBef>
                <a:spcPts val="188"/>
              </a:spcBef>
              <a:spcAft>
                <a:spcPts val="188"/>
              </a:spcAft>
              <a:buSzPts val="1400"/>
              <a:buNone/>
              <a:defRPr sz="2000"/>
            </a:lvl9pPr>
          </a:lstStyle>
          <a:p>
            <a:endParaRPr/>
          </a:p>
        </p:txBody>
      </p:sp>
      <p:sp>
        <p:nvSpPr>
          <p:cNvPr id="54" name="Google Shape;54;p10"/>
          <p:cNvSpPr txBox="1">
            <a:spLocks noGrp="1"/>
          </p:cNvSpPr>
          <p:nvPr>
            <p:ph type="body" idx="2"/>
          </p:nvPr>
        </p:nvSpPr>
        <p:spPr>
          <a:xfrm>
            <a:off x="2160588" y="6027738"/>
            <a:ext cx="14214475" cy="19702462"/>
          </a:xfrm>
          <a:prstGeom prst="rect">
            <a:avLst/>
          </a:prstGeom>
          <a:noFill/>
          <a:ln>
            <a:noFill/>
          </a:ln>
        </p:spPr>
        <p:txBody>
          <a:bodyPr spcFirstLastPara="1" wrap="square" lIns="411475" tIns="205900" rIns="411475" bIns="205900" anchor="t" anchorCtr="0">
            <a:noAutofit/>
          </a:bodyPr>
          <a:lstStyle>
            <a:lvl1pPr marL="457200" lvl="0" indent="-228600" algn="l">
              <a:lnSpc>
                <a:spcPct val="93000"/>
              </a:lnSpc>
              <a:spcBef>
                <a:spcPts val="0"/>
              </a:spcBef>
              <a:spcAft>
                <a:spcPts val="0"/>
              </a:spcAft>
              <a:buSzPts val="1400"/>
              <a:buNone/>
              <a:defRPr sz="1400"/>
            </a:lvl1pPr>
            <a:lvl2pPr marL="914400" lvl="1" indent="-228600" algn="l">
              <a:lnSpc>
                <a:spcPct val="93000"/>
              </a:lnSpc>
              <a:spcBef>
                <a:spcPts val="950"/>
              </a:spcBef>
              <a:spcAft>
                <a:spcPts val="0"/>
              </a:spcAft>
              <a:buSzPts val="1200"/>
              <a:buNone/>
              <a:defRPr sz="1200"/>
            </a:lvl2pPr>
            <a:lvl3pPr marL="1371600" lvl="2" indent="-228600" algn="l">
              <a:lnSpc>
                <a:spcPct val="93000"/>
              </a:lnSpc>
              <a:spcBef>
                <a:spcPts val="763"/>
              </a:spcBef>
              <a:spcAft>
                <a:spcPts val="0"/>
              </a:spcAft>
              <a:buSzPts val="1000"/>
              <a:buNone/>
              <a:defRPr sz="1000"/>
            </a:lvl3pPr>
            <a:lvl4pPr marL="1828800" lvl="3" indent="-228600" algn="l">
              <a:lnSpc>
                <a:spcPct val="93000"/>
              </a:lnSpc>
              <a:spcBef>
                <a:spcPts val="563"/>
              </a:spcBef>
              <a:spcAft>
                <a:spcPts val="0"/>
              </a:spcAft>
              <a:buSzPts val="900"/>
              <a:buNone/>
              <a:defRPr sz="900"/>
            </a:lvl4pPr>
            <a:lvl5pPr marL="2286000" lvl="4" indent="-228600" algn="l">
              <a:lnSpc>
                <a:spcPct val="93000"/>
              </a:lnSpc>
              <a:spcBef>
                <a:spcPts val="375"/>
              </a:spcBef>
              <a:spcAft>
                <a:spcPts val="0"/>
              </a:spcAft>
              <a:buSzPts val="900"/>
              <a:buNone/>
              <a:defRPr sz="900"/>
            </a:lvl5pPr>
            <a:lvl6pPr marL="2743200" lvl="5" indent="-228600" algn="l">
              <a:lnSpc>
                <a:spcPct val="93000"/>
              </a:lnSpc>
              <a:spcBef>
                <a:spcPts val="188"/>
              </a:spcBef>
              <a:spcAft>
                <a:spcPts val="0"/>
              </a:spcAft>
              <a:buSzPts val="900"/>
              <a:buNone/>
              <a:defRPr sz="900"/>
            </a:lvl6pPr>
            <a:lvl7pPr marL="3200400" lvl="6" indent="-228600" algn="l">
              <a:lnSpc>
                <a:spcPct val="93000"/>
              </a:lnSpc>
              <a:spcBef>
                <a:spcPts val="188"/>
              </a:spcBef>
              <a:spcAft>
                <a:spcPts val="0"/>
              </a:spcAft>
              <a:buSzPts val="900"/>
              <a:buNone/>
              <a:defRPr sz="900"/>
            </a:lvl7pPr>
            <a:lvl8pPr marL="3657600" lvl="7" indent="-228600" algn="l">
              <a:lnSpc>
                <a:spcPct val="93000"/>
              </a:lnSpc>
              <a:spcBef>
                <a:spcPts val="188"/>
              </a:spcBef>
              <a:spcAft>
                <a:spcPts val="0"/>
              </a:spcAft>
              <a:buSzPts val="900"/>
              <a:buNone/>
              <a:defRPr sz="900"/>
            </a:lvl8pPr>
            <a:lvl9pPr marL="4114800" lvl="8" indent="-228600" algn="l">
              <a:lnSpc>
                <a:spcPct val="93000"/>
              </a:lnSpc>
              <a:spcBef>
                <a:spcPts val="188"/>
              </a:spcBef>
              <a:spcAft>
                <a:spcPts val="188"/>
              </a:spcAft>
              <a:buSzPts val="900"/>
              <a:buNone/>
              <a:defRPr sz="900"/>
            </a:lvl9pPr>
          </a:lstStyle>
          <a:p>
            <a:endParaRPr/>
          </a:p>
        </p:txBody>
      </p:sp>
      <p:sp>
        <p:nvSpPr>
          <p:cNvPr id="55" name="Google Shape;55;p10"/>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0"/>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1"/>
          <p:cNvSpPr txBox="1">
            <a:spLocks noGrp="1"/>
          </p:cNvSpPr>
          <p:nvPr>
            <p:ph type="title"/>
          </p:nvPr>
        </p:nvSpPr>
        <p:spPr>
          <a:xfrm>
            <a:off x="8469313" y="20162838"/>
            <a:ext cx="25923875" cy="2379662"/>
          </a:xfrm>
          <a:prstGeom prst="rect">
            <a:avLst/>
          </a:prstGeom>
          <a:noFill/>
          <a:ln>
            <a:noFill/>
          </a:ln>
        </p:spPr>
        <p:txBody>
          <a:bodyPr spcFirstLastPara="1" wrap="square" lIns="411475" tIns="205900" rIns="411475" bIns="205900" anchor="b" anchorCtr="0">
            <a:noAutofit/>
          </a:bodyPr>
          <a:lstStyle>
            <a:lvl1pPr lvl="0" algn="l">
              <a:lnSpc>
                <a:spcPct val="93000"/>
              </a:lnSpc>
              <a:spcBef>
                <a:spcPts val="0"/>
              </a:spcBef>
              <a:spcAft>
                <a:spcPts val="0"/>
              </a:spcAft>
              <a:buSzPts val="1400"/>
              <a:buNone/>
              <a:defRPr sz="2000" b="1"/>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59" name="Google Shape;59;p11"/>
          <p:cNvSpPr>
            <a:spLocks noGrp="1"/>
          </p:cNvSpPr>
          <p:nvPr>
            <p:ph type="pic" idx="2"/>
          </p:nvPr>
        </p:nvSpPr>
        <p:spPr>
          <a:xfrm>
            <a:off x="8469313" y="2573338"/>
            <a:ext cx="25923875" cy="17283112"/>
          </a:xfrm>
          <a:prstGeom prst="rect">
            <a:avLst/>
          </a:prstGeom>
          <a:noFill/>
          <a:ln>
            <a:noFill/>
          </a:ln>
        </p:spPr>
        <p:txBody>
          <a:bodyPr spcFirstLastPara="1" wrap="square" lIns="411475" tIns="205900" rIns="411475" bIns="205900" anchor="t" anchorCtr="0">
            <a:noAutofit/>
          </a:bodyPr>
          <a:lstStyle>
            <a:lvl1pPr marR="0" lvl="0" algn="l" rtl="0">
              <a:lnSpc>
                <a:spcPct val="93000"/>
              </a:lnSpc>
              <a:spcBef>
                <a:spcPts val="0"/>
              </a:spcBef>
              <a:spcAft>
                <a:spcPts val="0"/>
              </a:spcAft>
              <a:buClr>
                <a:srgbClr val="000000"/>
              </a:buClr>
              <a:buSzPts val="3200"/>
              <a:buFont typeface="Times New Roman"/>
              <a:buNone/>
              <a:defRPr sz="3200" b="0" i="0" u="none" strike="noStrike" cap="none">
                <a:solidFill>
                  <a:srgbClr val="000000"/>
                </a:solidFill>
                <a:latin typeface="Calibri"/>
                <a:ea typeface="Calibri"/>
                <a:cs typeface="Calibri"/>
                <a:sym typeface="Calibri"/>
              </a:defRPr>
            </a:lvl1pPr>
            <a:lvl2pPr marR="0" lvl="1" algn="l" rtl="0">
              <a:lnSpc>
                <a:spcPct val="93000"/>
              </a:lnSpc>
              <a:spcBef>
                <a:spcPts val="950"/>
              </a:spcBef>
              <a:spcAft>
                <a:spcPts val="0"/>
              </a:spcAft>
              <a:buClr>
                <a:srgbClr val="000000"/>
              </a:buClr>
              <a:buSzPts val="2800"/>
              <a:buFont typeface="Times New Roman"/>
              <a:buNone/>
              <a:defRPr sz="2800" b="0" i="0" u="none" strike="noStrike" cap="none">
                <a:solidFill>
                  <a:srgbClr val="000000"/>
                </a:solidFill>
                <a:latin typeface="Calibri"/>
                <a:ea typeface="Calibri"/>
                <a:cs typeface="Calibri"/>
                <a:sym typeface="Calibri"/>
              </a:defRPr>
            </a:lvl2pPr>
            <a:lvl3pPr marR="0" lvl="2" algn="l" rtl="0">
              <a:lnSpc>
                <a:spcPct val="93000"/>
              </a:lnSpc>
              <a:spcBef>
                <a:spcPts val="763"/>
              </a:spcBef>
              <a:spcAft>
                <a:spcPts val="0"/>
              </a:spcAft>
              <a:buClr>
                <a:srgbClr val="000000"/>
              </a:buClr>
              <a:buSzPts val="2400"/>
              <a:buFont typeface="Times New Roman"/>
              <a:buNone/>
              <a:defRPr sz="2400" b="0" i="0" u="none" strike="noStrike" cap="none">
                <a:solidFill>
                  <a:srgbClr val="000000"/>
                </a:solidFill>
                <a:latin typeface="Calibri"/>
                <a:ea typeface="Calibri"/>
                <a:cs typeface="Calibri"/>
                <a:sym typeface="Calibri"/>
              </a:defRPr>
            </a:lvl3pPr>
            <a:lvl4pPr marR="0" lvl="3" algn="l" rtl="0">
              <a:lnSpc>
                <a:spcPct val="93000"/>
              </a:lnSpc>
              <a:spcBef>
                <a:spcPts val="563"/>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4pPr>
            <a:lvl5pPr marR="0" lvl="4" algn="l" rtl="0">
              <a:lnSpc>
                <a:spcPct val="93000"/>
              </a:lnSpc>
              <a:spcBef>
                <a:spcPts val="375"/>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5pPr>
            <a:lvl6pPr marR="0" lvl="5" algn="l" rtl="0">
              <a:lnSpc>
                <a:spcPct val="93000"/>
              </a:lnSpc>
              <a:spcBef>
                <a:spcPts val="188"/>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6pPr>
            <a:lvl7pPr marR="0" lvl="6" algn="l" rtl="0">
              <a:lnSpc>
                <a:spcPct val="93000"/>
              </a:lnSpc>
              <a:spcBef>
                <a:spcPts val="188"/>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7pPr>
            <a:lvl8pPr marR="0" lvl="7" algn="l" rtl="0">
              <a:lnSpc>
                <a:spcPct val="93000"/>
              </a:lnSpc>
              <a:spcBef>
                <a:spcPts val="188"/>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8pPr>
            <a:lvl9pPr marR="0" lvl="8" algn="l" rtl="0">
              <a:lnSpc>
                <a:spcPct val="93000"/>
              </a:lnSpc>
              <a:spcBef>
                <a:spcPts val="188"/>
              </a:spcBef>
              <a:spcAft>
                <a:spcPts val="188"/>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9pPr>
          </a:lstStyle>
          <a:p>
            <a:endParaRPr/>
          </a:p>
        </p:txBody>
      </p:sp>
      <p:sp>
        <p:nvSpPr>
          <p:cNvPr id="60" name="Google Shape;60;p11"/>
          <p:cNvSpPr txBox="1">
            <a:spLocks noGrp="1"/>
          </p:cNvSpPr>
          <p:nvPr>
            <p:ph type="body" idx="1"/>
          </p:nvPr>
        </p:nvSpPr>
        <p:spPr>
          <a:xfrm>
            <a:off x="8469313" y="22542500"/>
            <a:ext cx="25923875" cy="3381375"/>
          </a:xfrm>
          <a:prstGeom prst="rect">
            <a:avLst/>
          </a:prstGeom>
          <a:noFill/>
          <a:ln>
            <a:noFill/>
          </a:ln>
        </p:spPr>
        <p:txBody>
          <a:bodyPr spcFirstLastPara="1" wrap="square" lIns="411475" tIns="205900" rIns="411475" bIns="205900" anchor="t" anchorCtr="0">
            <a:noAutofit/>
          </a:bodyPr>
          <a:lstStyle>
            <a:lvl1pPr marL="457200" lvl="0" indent="-228600" algn="l">
              <a:lnSpc>
                <a:spcPct val="93000"/>
              </a:lnSpc>
              <a:spcBef>
                <a:spcPts val="0"/>
              </a:spcBef>
              <a:spcAft>
                <a:spcPts val="0"/>
              </a:spcAft>
              <a:buSzPts val="1400"/>
              <a:buNone/>
              <a:defRPr sz="1400"/>
            </a:lvl1pPr>
            <a:lvl2pPr marL="914400" lvl="1" indent="-228600" algn="l">
              <a:lnSpc>
                <a:spcPct val="93000"/>
              </a:lnSpc>
              <a:spcBef>
                <a:spcPts val="950"/>
              </a:spcBef>
              <a:spcAft>
                <a:spcPts val="0"/>
              </a:spcAft>
              <a:buSzPts val="1200"/>
              <a:buNone/>
              <a:defRPr sz="1200"/>
            </a:lvl2pPr>
            <a:lvl3pPr marL="1371600" lvl="2" indent="-228600" algn="l">
              <a:lnSpc>
                <a:spcPct val="93000"/>
              </a:lnSpc>
              <a:spcBef>
                <a:spcPts val="763"/>
              </a:spcBef>
              <a:spcAft>
                <a:spcPts val="0"/>
              </a:spcAft>
              <a:buSzPts val="1000"/>
              <a:buNone/>
              <a:defRPr sz="1000"/>
            </a:lvl3pPr>
            <a:lvl4pPr marL="1828800" lvl="3" indent="-228600" algn="l">
              <a:lnSpc>
                <a:spcPct val="93000"/>
              </a:lnSpc>
              <a:spcBef>
                <a:spcPts val="563"/>
              </a:spcBef>
              <a:spcAft>
                <a:spcPts val="0"/>
              </a:spcAft>
              <a:buSzPts val="900"/>
              <a:buNone/>
              <a:defRPr sz="900"/>
            </a:lvl4pPr>
            <a:lvl5pPr marL="2286000" lvl="4" indent="-228600" algn="l">
              <a:lnSpc>
                <a:spcPct val="93000"/>
              </a:lnSpc>
              <a:spcBef>
                <a:spcPts val="375"/>
              </a:spcBef>
              <a:spcAft>
                <a:spcPts val="0"/>
              </a:spcAft>
              <a:buSzPts val="900"/>
              <a:buNone/>
              <a:defRPr sz="900"/>
            </a:lvl5pPr>
            <a:lvl6pPr marL="2743200" lvl="5" indent="-228600" algn="l">
              <a:lnSpc>
                <a:spcPct val="93000"/>
              </a:lnSpc>
              <a:spcBef>
                <a:spcPts val="188"/>
              </a:spcBef>
              <a:spcAft>
                <a:spcPts val="0"/>
              </a:spcAft>
              <a:buSzPts val="900"/>
              <a:buNone/>
              <a:defRPr sz="900"/>
            </a:lvl6pPr>
            <a:lvl7pPr marL="3200400" lvl="6" indent="-228600" algn="l">
              <a:lnSpc>
                <a:spcPct val="93000"/>
              </a:lnSpc>
              <a:spcBef>
                <a:spcPts val="188"/>
              </a:spcBef>
              <a:spcAft>
                <a:spcPts val="0"/>
              </a:spcAft>
              <a:buSzPts val="900"/>
              <a:buNone/>
              <a:defRPr sz="900"/>
            </a:lvl7pPr>
            <a:lvl8pPr marL="3657600" lvl="7" indent="-228600" algn="l">
              <a:lnSpc>
                <a:spcPct val="93000"/>
              </a:lnSpc>
              <a:spcBef>
                <a:spcPts val="188"/>
              </a:spcBef>
              <a:spcAft>
                <a:spcPts val="0"/>
              </a:spcAft>
              <a:buSzPts val="900"/>
              <a:buNone/>
              <a:defRPr sz="900"/>
            </a:lvl8pPr>
            <a:lvl9pPr marL="4114800" lvl="8" indent="-228600" algn="l">
              <a:lnSpc>
                <a:spcPct val="93000"/>
              </a:lnSpc>
              <a:spcBef>
                <a:spcPts val="188"/>
              </a:spcBef>
              <a:spcAft>
                <a:spcPts val="188"/>
              </a:spcAft>
              <a:buSzPts val="900"/>
              <a:buNone/>
              <a:defRPr sz="900"/>
            </a:lvl9pPr>
          </a:lstStyle>
          <a:p>
            <a:endParaRPr/>
          </a:p>
        </p:txBody>
      </p:sp>
      <p:sp>
        <p:nvSpPr>
          <p:cNvPr id="61" name="Google Shape;61;p11"/>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lvl="0" algn="l">
              <a:lnSpc>
                <a:spcPct val="100000"/>
              </a:lnSpc>
              <a:spcBef>
                <a:spcPts val="0"/>
              </a:spcBef>
              <a:spcAft>
                <a:spcPts val="0"/>
              </a:spcAft>
              <a:buSzPts val="5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1"/>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160588" y="1154113"/>
            <a:ext cx="38884226" cy="4799012"/>
          </a:xfrm>
          <a:prstGeom prst="rect">
            <a:avLst/>
          </a:prstGeom>
          <a:noFill/>
          <a:ln>
            <a:noFill/>
          </a:ln>
        </p:spPr>
        <p:txBody>
          <a:bodyPr spcFirstLastPara="1" wrap="square" lIns="411475" tIns="205900" rIns="411475" bIns="205900" anchor="ctr" anchorCtr="0">
            <a:noAutofit/>
          </a:bodyPr>
          <a:lstStyle>
            <a:lvl1pPr marR="0" lvl="0"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1pPr>
            <a:lvl2pPr marR="0" lvl="1"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2pPr>
            <a:lvl3pPr marR="0" lvl="2"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3pPr>
            <a:lvl4pPr marR="0" lvl="3"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4pPr>
            <a:lvl5pPr marR="0" lvl="4"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5pPr>
            <a:lvl6pPr marR="0" lvl="5"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6pPr>
            <a:lvl7pPr marR="0" lvl="6"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7pPr>
            <a:lvl8pPr marR="0" lvl="7"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8pPr>
            <a:lvl9pPr marR="0" lvl="8" algn="l" rtl="0">
              <a:lnSpc>
                <a:spcPct val="93000"/>
              </a:lnSpc>
              <a:spcBef>
                <a:spcPts val="0"/>
              </a:spcBef>
              <a:spcAft>
                <a:spcPts val="0"/>
              </a:spcAft>
              <a:buSzPts val="1400"/>
              <a:buNone/>
              <a:defRPr sz="5400" b="0" i="0" u="none" strike="noStrike" cap="none">
                <a:solidFill>
                  <a:srgbClr val="000000"/>
                </a:solidFill>
                <a:latin typeface="Calibri"/>
                <a:ea typeface="Calibri"/>
                <a:cs typeface="Calibri"/>
                <a:sym typeface="Calibri"/>
              </a:defRPr>
            </a:lvl9pPr>
          </a:lstStyle>
          <a:p>
            <a:endParaRPr/>
          </a:p>
        </p:txBody>
      </p:sp>
      <p:sp>
        <p:nvSpPr>
          <p:cNvPr id="11" name="Google Shape;11;p2"/>
          <p:cNvSpPr txBox="1">
            <a:spLocks noGrp="1"/>
          </p:cNvSpPr>
          <p:nvPr>
            <p:ph type="body" idx="1"/>
          </p:nvPr>
        </p:nvSpPr>
        <p:spPr>
          <a:xfrm>
            <a:off x="2160588" y="6721475"/>
            <a:ext cx="38884226" cy="19007137"/>
          </a:xfrm>
          <a:prstGeom prst="rect">
            <a:avLst/>
          </a:prstGeom>
          <a:noFill/>
          <a:ln>
            <a:noFill/>
          </a:ln>
        </p:spPr>
        <p:txBody>
          <a:bodyPr spcFirstLastPara="1" wrap="square" lIns="411475" tIns="205900" rIns="411475" bIns="205900" anchor="t" anchorCtr="0">
            <a:noAutofit/>
          </a:bodyPr>
          <a:lstStyle>
            <a:lvl1pPr marL="457200" marR="0" lvl="0" indent="-838200" algn="l" rtl="0">
              <a:lnSpc>
                <a:spcPct val="93000"/>
              </a:lnSpc>
              <a:spcBef>
                <a:spcPts val="0"/>
              </a:spcBef>
              <a:spcAft>
                <a:spcPts val="0"/>
              </a:spcAft>
              <a:buClr>
                <a:srgbClr val="000000"/>
              </a:buClr>
              <a:buSzPts val="9600"/>
              <a:buFont typeface="Times New Roman"/>
              <a:buChar char="•"/>
              <a:defRPr sz="9600" b="0" i="0" u="none" strike="noStrike" cap="none">
                <a:solidFill>
                  <a:srgbClr val="000000"/>
                </a:solidFill>
                <a:latin typeface="Calibri"/>
                <a:ea typeface="Calibri"/>
                <a:cs typeface="Calibri"/>
                <a:sym typeface="Calibri"/>
              </a:defRPr>
            </a:lvl1pPr>
            <a:lvl2pPr marL="914400" marR="0" lvl="1" indent="-685800" algn="l" rtl="0">
              <a:lnSpc>
                <a:spcPct val="93000"/>
              </a:lnSpc>
              <a:spcBef>
                <a:spcPts val="950"/>
              </a:spcBef>
              <a:spcAft>
                <a:spcPts val="0"/>
              </a:spcAft>
              <a:buClr>
                <a:srgbClr val="000000"/>
              </a:buClr>
              <a:buSzPts val="7200"/>
              <a:buFont typeface="Times New Roman"/>
              <a:buChar char="–"/>
              <a:defRPr sz="7200" b="0" i="0" u="none" strike="noStrike" cap="none">
                <a:solidFill>
                  <a:srgbClr val="000000"/>
                </a:solidFill>
                <a:latin typeface="Calibri"/>
                <a:ea typeface="Calibri"/>
                <a:cs typeface="Calibri"/>
                <a:sym typeface="Calibri"/>
              </a:defRPr>
            </a:lvl2pPr>
            <a:lvl3pPr marL="1371600" marR="0" lvl="2" indent="-609600" algn="l" rtl="0">
              <a:lnSpc>
                <a:spcPct val="93000"/>
              </a:lnSpc>
              <a:spcBef>
                <a:spcPts val="763"/>
              </a:spcBef>
              <a:spcAft>
                <a:spcPts val="0"/>
              </a:spcAft>
              <a:buClr>
                <a:srgbClr val="000000"/>
              </a:buClr>
              <a:buSzPts val="6000"/>
              <a:buFont typeface="Times New Roman"/>
              <a:buChar char="•"/>
              <a:defRPr sz="6000" b="0" i="0" u="none" strike="noStrike" cap="none">
                <a:solidFill>
                  <a:srgbClr val="000000"/>
                </a:solidFill>
                <a:latin typeface="Calibri"/>
                <a:ea typeface="Calibri"/>
                <a:cs typeface="Calibri"/>
                <a:sym typeface="Calibri"/>
              </a:defRPr>
            </a:lvl3pPr>
            <a:lvl4pPr marL="1828800" marR="0" lvl="3" indent="-609600" algn="l" rtl="0">
              <a:lnSpc>
                <a:spcPct val="93000"/>
              </a:lnSpc>
              <a:spcBef>
                <a:spcPts val="563"/>
              </a:spcBef>
              <a:spcAft>
                <a:spcPts val="0"/>
              </a:spcAft>
              <a:buClr>
                <a:srgbClr val="000000"/>
              </a:buClr>
              <a:buSzPts val="6000"/>
              <a:buFont typeface="Times New Roman"/>
              <a:buChar char="–"/>
              <a:defRPr sz="6000" b="0" i="0" u="none" strike="noStrike" cap="none">
                <a:solidFill>
                  <a:srgbClr val="000000"/>
                </a:solidFill>
                <a:latin typeface="Calibri"/>
                <a:ea typeface="Calibri"/>
                <a:cs typeface="Calibri"/>
                <a:sym typeface="Calibri"/>
              </a:defRPr>
            </a:lvl4pPr>
            <a:lvl5pPr marL="2286000" marR="0" lvl="4" indent="-311150" algn="l" rtl="0">
              <a:lnSpc>
                <a:spcPct val="93000"/>
              </a:lnSpc>
              <a:spcBef>
                <a:spcPts val="375"/>
              </a:spcBef>
              <a:spcAft>
                <a:spcPts val="0"/>
              </a:spcAft>
              <a:buClr>
                <a:srgbClr val="000000"/>
              </a:buClr>
              <a:buSzPts val="1300"/>
              <a:buFont typeface="Times New Roman"/>
              <a:buChar char="»"/>
              <a:defRPr sz="1300" b="0" i="0" u="none" strike="noStrike" cap="none">
                <a:solidFill>
                  <a:srgbClr val="000000"/>
                </a:solidFill>
                <a:latin typeface="Calibri"/>
                <a:ea typeface="Calibri"/>
                <a:cs typeface="Calibri"/>
                <a:sym typeface="Calibri"/>
              </a:defRPr>
            </a:lvl5pPr>
            <a:lvl6pPr marL="2743200" marR="0" lvl="5" indent="-228600" algn="l" rtl="0">
              <a:lnSpc>
                <a:spcPct val="93000"/>
              </a:lnSpc>
              <a:spcBef>
                <a:spcPts val="188"/>
              </a:spcBef>
              <a:spcAft>
                <a:spcPts val="0"/>
              </a:spcAft>
              <a:buSzPts val="1400"/>
              <a:buNone/>
              <a:defRPr sz="1300" b="0" i="0" u="none" strike="noStrike" cap="none">
                <a:solidFill>
                  <a:srgbClr val="000000"/>
                </a:solidFill>
                <a:latin typeface="Calibri"/>
                <a:ea typeface="Calibri"/>
                <a:cs typeface="Calibri"/>
                <a:sym typeface="Calibri"/>
              </a:defRPr>
            </a:lvl6pPr>
            <a:lvl7pPr marL="3200400" marR="0" lvl="6" indent="-228600" algn="l" rtl="0">
              <a:lnSpc>
                <a:spcPct val="93000"/>
              </a:lnSpc>
              <a:spcBef>
                <a:spcPts val="188"/>
              </a:spcBef>
              <a:spcAft>
                <a:spcPts val="0"/>
              </a:spcAft>
              <a:buSzPts val="1400"/>
              <a:buNone/>
              <a:defRPr sz="1300" b="0" i="0" u="none" strike="noStrike" cap="none">
                <a:solidFill>
                  <a:srgbClr val="000000"/>
                </a:solidFill>
                <a:latin typeface="Calibri"/>
                <a:ea typeface="Calibri"/>
                <a:cs typeface="Calibri"/>
                <a:sym typeface="Calibri"/>
              </a:defRPr>
            </a:lvl7pPr>
            <a:lvl8pPr marL="3657600" marR="0" lvl="7" indent="-228600" algn="l" rtl="0">
              <a:lnSpc>
                <a:spcPct val="93000"/>
              </a:lnSpc>
              <a:spcBef>
                <a:spcPts val="188"/>
              </a:spcBef>
              <a:spcAft>
                <a:spcPts val="0"/>
              </a:spcAft>
              <a:buSzPts val="1400"/>
              <a:buNone/>
              <a:defRPr sz="1300" b="0" i="0" u="none" strike="noStrike" cap="none">
                <a:solidFill>
                  <a:srgbClr val="000000"/>
                </a:solidFill>
                <a:latin typeface="Calibri"/>
                <a:ea typeface="Calibri"/>
                <a:cs typeface="Calibri"/>
                <a:sym typeface="Calibri"/>
              </a:defRPr>
            </a:lvl8pPr>
            <a:lvl9pPr marL="4114800" marR="0" lvl="8" indent="-228600" algn="l" rtl="0">
              <a:lnSpc>
                <a:spcPct val="93000"/>
              </a:lnSpc>
              <a:spcBef>
                <a:spcPts val="188"/>
              </a:spcBef>
              <a:spcAft>
                <a:spcPts val="188"/>
              </a:spcAft>
              <a:buSzPts val="1400"/>
              <a:buNone/>
              <a:defRPr sz="1300" b="0" i="0" u="none" strike="noStrike" cap="none">
                <a:solidFill>
                  <a:srgbClr val="000000"/>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2160588" y="26696988"/>
            <a:ext cx="10079037" cy="1531937"/>
          </a:xfrm>
          <a:prstGeom prst="rect">
            <a:avLst/>
          </a:prstGeom>
          <a:noFill/>
          <a:ln>
            <a:noFill/>
          </a:ln>
        </p:spPr>
        <p:txBody>
          <a:bodyPr spcFirstLastPara="1" wrap="square" lIns="411475" tIns="205900" rIns="411475" bIns="205900" anchor="ctr" anchorCtr="0">
            <a:noAutofit/>
          </a:bodyPr>
          <a:lstStyle>
            <a:lvl1pPr marR="0" lvl="0" algn="l" rtl="0">
              <a:lnSpc>
                <a:spcPct val="100000"/>
              </a:lnSpc>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
          <p:cNvSpPr txBox="1"/>
          <p:nvPr/>
        </p:nvSpPr>
        <p:spPr>
          <a:xfrm>
            <a:off x="14762163" y="26696988"/>
            <a:ext cx="13682662" cy="1533525"/>
          </a:xfrm>
          <a:prstGeom prst="rect">
            <a:avLst/>
          </a:prstGeom>
          <a:no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Times New Roman"/>
              <a:buNone/>
            </a:pPr>
            <a:endParaRPr sz="1800" b="0" i="0" u="none" strike="noStrike" cap="none">
              <a:solidFill>
                <a:schemeClr val="dk1"/>
              </a:solidFill>
              <a:latin typeface="Arial"/>
              <a:ea typeface="Arial"/>
              <a:cs typeface="Arial"/>
              <a:sym typeface="Arial"/>
            </a:endParaRPr>
          </a:p>
        </p:txBody>
      </p:sp>
      <p:sp>
        <p:nvSpPr>
          <p:cNvPr id="14" name="Google Shape;14;p2"/>
          <p:cNvSpPr txBox="1">
            <a:spLocks noGrp="1"/>
          </p:cNvSpPr>
          <p:nvPr>
            <p:ph type="sldNum" idx="12"/>
          </p:nvPr>
        </p:nvSpPr>
        <p:spPr>
          <a:xfrm>
            <a:off x="30965775" y="26696988"/>
            <a:ext cx="10079038" cy="1531937"/>
          </a:xfrm>
          <a:prstGeom prst="rect">
            <a:avLst/>
          </a:prstGeom>
          <a:noFill/>
          <a:ln>
            <a:noFill/>
          </a:ln>
        </p:spPr>
        <p:txBody>
          <a:bodyPr spcFirstLastPara="1" wrap="square" lIns="411475" tIns="205900" rIns="411475" bIns="205900" anchor="ctr" anchorCtr="0">
            <a:noAutofit/>
          </a:bodyPr>
          <a:lstStyle>
            <a:lvl1pPr marL="0" marR="0" lvl="0"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1pPr>
            <a:lvl2pPr marL="0" marR="0" lvl="1"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2pPr>
            <a:lvl3pPr marL="0" marR="0" lvl="2"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3pPr>
            <a:lvl4pPr marL="0" marR="0" lvl="3"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4pPr>
            <a:lvl5pPr marL="0" marR="0" lvl="4"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5pPr>
            <a:lvl6pPr marL="0" marR="0" lvl="5"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6pPr>
            <a:lvl7pPr marL="0" marR="0" lvl="6"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7pPr>
            <a:lvl8pPr marL="0" marR="0" lvl="7"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8pPr>
            <a:lvl9pPr marL="0" marR="0" lvl="8" indent="0" algn="l" rtl="0">
              <a:spcBef>
                <a:spcPts val="0"/>
              </a:spcBef>
              <a:spcAft>
                <a:spcPts val="0"/>
              </a:spcAft>
              <a:buClr>
                <a:srgbClr val="000000"/>
              </a:buClr>
              <a:buSzPts val="5400"/>
              <a:buFont typeface="Times New Roman"/>
              <a:buNone/>
              <a:defRPr sz="5400" b="0" i="0" u="none" strike="noStrike" cap="none">
                <a:solidFill>
                  <a:srgbClr val="8B8B8B"/>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p:nvPr/>
        </p:nvSpPr>
        <p:spPr>
          <a:xfrm>
            <a:off x="536575" y="163513"/>
            <a:ext cx="29811662" cy="2808287"/>
          </a:xfrm>
          <a:prstGeom prst="rect">
            <a:avLst/>
          </a:prstGeom>
          <a:noFill/>
          <a:ln>
            <a:noFill/>
          </a:ln>
        </p:spPr>
        <p:txBody>
          <a:bodyPr spcFirstLastPara="1" wrap="square" lIns="411475" tIns="205900" rIns="411475" bIns="205900" anchor="ctr" anchorCtr="0">
            <a:noAutofit/>
          </a:bodyPr>
          <a:lstStyle/>
          <a:p>
            <a:pPr marL="0" marR="0" lvl="0" indent="0" algn="l" rtl="0">
              <a:lnSpc>
                <a:spcPct val="100000"/>
              </a:lnSpc>
              <a:spcBef>
                <a:spcPts val="0"/>
              </a:spcBef>
              <a:spcAft>
                <a:spcPts val="0"/>
              </a:spcAft>
              <a:buClr>
                <a:srgbClr val="000000"/>
              </a:buClr>
              <a:buSzPts val="5400"/>
              <a:buFont typeface="Times New Roman"/>
              <a:buNone/>
            </a:pPr>
            <a:endParaRPr sz="5400" b="1"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5400"/>
              <a:buFont typeface="Times New Roman"/>
              <a:buNone/>
            </a:pPr>
            <a:endParaRPr sz="54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6000"/>
              <a:buFont typeface="Times New Roman"/>
              <a:buNone/>
            </a:pPr>
            <a:r>
              <a:rPr lang="pt-BR" sz="6000" b="1" i="0" u="none" strike="noStrike" cap="none">
                <a:solidFill>
                  <a:srgbClr val="000000"/>
                </a:solidFill>
                <a:latin typeface="Calibri"/>
                <a:ea typeface="Calibri"/>
                <a:cs typeface="Calibri"/>
                <a:sym typeface="Calibri"/>
              </a:rPr>
              <a:t>Título: </a:t>
            </a:r>
            <a:r>
              <a:rPr lang="pt-BR" sz="6000" b="1" i="0" u="none" strike="noStrike" cap="none">
                <a:solidFill>
                  <a:srgbClr val="2D2DB9"/>
                </a:solidFill>
                <a:latin typeface="Calibri"/>
                <a:ea typeface="Calibri"/>
                <a:cs typeface="Calibri"/>
                <a:sym typeface="Calibri"/>
              </a:rPr>
              <a:t>EM </a:t>
            </a:r>
            <a:r>
              <a:rPr lang="pt-BR" sz="6000" b="1" i="0" u="none" strike="noStrike" cap="none">
                <a:solidFill>
                  <a:srgbClr val="2C2F86"/>
                </a:solidFill>
                <a:latin typeface="Calibri"/>
                <a:ea typeface="Calibri"/>
                <a:cs typeface="Calibri"/>
                <a:sym typeface="Calibri"/>
              </a:rPr>
              <a:t>MAIÚSCULAS, ESTILO NEGRITO E ALINHAMENTO CENTRALIZADO </a:t>
            </a:r>
            <a:endParaRPr/>
          </a:p>
          <a:p>
            <a:pPr marL="0" marR="0" lvl="0" indent="0" algn="r" rtl="0">
              <a:lnSpc>
                <a:spcPct val="100000"/>
              </a:lnSpc>
              <a:spcBef>
                <a:spcPts val="0"/>
              </a:spcBef>
              <a:spcAft>
                <a:spcPts val="0"/>
              </a:spcAft>
              <a:buClr>
                <a:srgbClr val="000000"/>
              </a:buClr>
              <a:buSzPts val="5400"/>
              <a:buFont typeface="Times New Roman"/>
              <a:buNone/>
            </a:pPr>
            <a:r>
              <a:rPr lang="pt-BR" sz="5400" b="1" i="0" u="none" strike="noStrike" cap="none">
                <a:solidFill>
                  <a:srgbClr val="000000"/>
                </a:solidFill>
                <a:latin typeface="Calibri"/>
                <a:ea typeface="Calibri"/>
                <a:cs typeface="Calibri"/>
                <a:sym typeface="Calibri"/>
              </a:rPr>
              <a:t>Nome do(s) autor(es) e </a:t>
            </a:r>
            <a:r>
              <a:rPr lang="pt-BR" sz="5400" b="1" i="0" u="none" strike="noStrike" cap="none">
                <a:solidFill>
                  <a:srgbClr val="000000"/>
                </a:solidFill>
                <a:highlight>
                  <a:schemeClr val="lt1"/>
                </a:highlight>
                <a:latin typeface="Calibri"/>
                <a:ea typeface="Calibri"/>
                <a:cs typeface="Calibri"/>
                <a:sym typeface="Calibri"/>
              </a:rPr>
              <a:t>e-mail para</a:t>
            </a:r>
            <a:r>
              <a:rPr lang="pt-BR" sz="5400" b="1" i="0" u="none" strike="noStrike" cap="none">
                <a:solidFill>
                  <a:srgbClr val="000000"/>
                </a:solidFill>
                <a:latin typeface="Calibri"/>
                <a:ea typeface="Calibri"/>
                <a:cs typeface="Calibri"/>
                <a:sym typeface="Calibri"/>
              </a:rPr>
              <a:t> contato: </a:t>
            </a:r>
            <a:r>
              <a:rPr lang="pt-BR" sz="5400" b="0" i="1" u="none" strike="noStrike" cap="none">
                <a:solidFill>
                  <a:srgbClr val="2C2F86"/>
                </a:solidFill>
                <a:latin typeface="Calibri"/>
                <a:ea typeface="Calibri"/>
                <a:cs typeface="Calibri"/>
                <a:sym typeface="Calibri"/>
              </a:rPr>
              <a:t>estilo itálico e alinhamento à direita</a:t>
            </a:r>
            <a:r>
              <a:rPr lang="pt-BR" sz="5400" b="0" i="1" u="none" strike="noStrike" cap="none">
                <a:solidFill>
                  <a:srgbClr val="31859C"/>
                </a:solidFill>
                <a:latin typeface="Calibri"/>
                <a:ea typeface="Calibri"/>
                <a:cs typeface="Calibri"/>
                <a:sym typeface="Calibri"/>
              </a:rPr>
              <a:t>.</a:t>
            </a:r>
            <a:endParaRPr/>
          </a:p>
          <a:p>
            <a:pPr marL="0" marR="0" lvl="0" indent="0" algn="r" rtl="0">
              <a:lnSpc>
                <a:spcPct val="100000"/>
              </a:lnSpc>
              <a:spcBef>
                <a:spcPts val="0"/>
              </a:spcBef>
              <a:spcAft>
                <a:spcPts val="0"/>
              </a:spcAft>
              <a:buClr>
                <a:srgbClr val="000000"/>
              </a:buClr>
              <a:buSzPts val="5400"/>
              <a:buFont typeface="Times New Roman"/>
              <a:buNone/>
            </a:pPr>
            <a:r>
              <a:rPr lang="pt-BR" sz="5400" b="1" i="0" u="none" strike="noStrike" cap="none">
                <a:solidFill>
                  <a:srgbClr val="000000"/>
                </a:solidFill>
                <a:latin typeface="Calibri"/>
                <a:ea typeface="Calibri"/>
                <a:cs typeface="Calibri"/>
                <a:sym typeface="Calibri"/>
              </a:rPr>
              <a:t>Nome da instituição: </a:t>
            </a:r>
            <a:r>
              <a:rPr lang="pt-BR" sz="5400" b="0" i="1" u="none" strike="noStrike" cap="none">
                <a:solidFill>
                  <a:srgbClr val="2C2F86"/>
                </a:solidFill>
                <a:latin typeface="Calibri"/>
                <a:ea typeface="Calibri"/>
                <a:cs typeface="Calibri"/>
                <a:sym typeface="Calibri"/>
              </a:rPr>
              <a:t>estilo itálico e alinhamento à direita</a:t>
            </a:r>
            <a:r>
              <a:rPr lang="pt-BR" sz="5400" b="0" i="1" u="none" strike="noStrike" cap="none">
                <a:solidFill>
                  <a:srgbClr val="31859C"/>
                </a:solidFill>
                <a:latin typeface="Calibri"/>
                <a:ea typeface="Calibri"/>
                <a:cs typeface="Calibri"/>
                <a:sym typeface="Calibri"/>
              </a:rPr>
              <a:t>.</a:t>
            </a:r>
            <a:endParaRPr/>
          </a:p>
          <a:p>
            <a:pPr marL="0" marR="0" lvl="0" indent="0" algn="r" rtl="0">
              <a:lnSpc>
                <a:spcPct val="100000"/>
              </a:lnSpc>
              <a:spcBef>
                <a:spcPts val="0"/>
              </a:spcBef>
              <a:spcAft>
                <a:spcPts val="0"/>
              </a:spcAft>
              <a:buClr>
                <a:srgbClr val="000000"/>
              </a:buClr>
              <a:buSzPts val="4800"/>
              <a:buFont typeface="Times New Roman"/>
              <a:buNone/>
            </a:pPr>
            <a:endParaRPr sz="4800" b="0" i="1" u="none" strike="noStrike" cap="none">
              <a:solidFill>
                <a:srgbClr val="31859C"/>
              </a:solidFill>
              <a:latin typeface="Calibri"/>
              <a:ea typeface="Calibri"/>
              <a:cs typeface="Calibri"/>
              <a:sym typeface="Calibri"/>
            </a:endParaRPr>
          </a:p>
        </p:txBody>
      </p:sp>
      <p:sp>
        <p:nvSpPr>
          <p:cNvPr id="79" name="Google Shape;79;p1"/>
          <p:cNvSpPr/>
          <p:nvPr/>
        </p:nvSpPr>
        <p:spPr>
          <a:xfrm>
            <a:off x="1174750" y="7345363"/>
            <a:ext cx="36723639" cy="1655762"/>
          </a:xfrm>
          <a:prstGeom prst="rect">
            <a:avLst/>
          </a:prstGeom>
          <a:noFill/>
          <a:ln>
            <a:noFill/>
          </a:ln>
        </p:spPr>
        <p:txBody>
          <a:bodyPr spcFirstLastPara="1" wrap="square" lIns="411475" tIns="205900" rIns="411475" bIns="205900" anchor="ctr" anchorCtr="0">
            <a:noAutofit/>
          </a:bodyPr>
          <a:lstStyle/>
          <a:p>
            <a:pPr marL="0" marR="0" lvl="0" indent="0" algn="just" rtl="0">
              <a:lnSpc>
                <a:spcPct val="100000"/>
              </a:lnSpc>
              <a:spcBef>
                <a:spcPts val="0"/>
              </a:spcBef>
              <a:spcAft>
                <a:spcPts val="0"/>
              </a:spcAft>
              <a:buClr>
                <a:srgbClr val="000000"/>
              </a:buClr>
              <a:buSzPts val="4400"/>
              <a:buFont typeface="Times New Roman"/>
              <a:buNone/>
            </a:pPr>
            <a:r>
              <a:rPr lang="pt-BR" sz="4400" b="1" i="0" u="none" strike="noStrike" cap="none">
                <a:solidFill>
                  <a:srgbClr val="000000"/>
                </a:solidFill>
                <a:latin typeface="Calibri"/>
                <a:ea typeface="Calibri"/>
                <a:cs typeface="Calibri"/>
                <a:sym typeface="Calibri"/>
              </a:rPr>
              <a:t>CATEGORIA: </a:t>
            </a:r>
            <a:r>
              <a:rPr lang="pt-BR" sz="4400" b="1" i="0" u="none" strike="noStrike" cap="none">
                <a:solidFill>
                  <a:srgbClr val="262699"/>
                </a:solidFill>
                <a:latin typeface="Calibri"/>
                <a:ea typeface="Calibri"/>
                <a:cs typeface="Calibri"/>
                <a:sym typeface="Calibri"/>
              </a:rPr>
              <a:t>RELATO DE EXPERIÊNCIA </a:t>
            </a:r>
            <a:endParaRPr/>
          </a:p>
          <a:p>
            <a:pPr marL="0" marR="0" lvl="0" indent="0" algn="just" rtl="0">
              <a:lnSpc>
                <a:spcPct val="100000"/>
              </a:lnSpc>
              <a:spcBef>
                <a:spcPts val="0"/>
              </a:spcBef>
              <a:spcAft>
                <a:spcPts val="0"/>
              </a:spcAft>
              <a:buClr>
                <a:srgbClr val="000000"/>
              </a:buClr>
              <a:buSzPts val="4400"/>
              <a:buFont typeface="Times New Roman"/>
              <a:buNone/>
            </a:pPr>
            <a:endParaRPr sz="4400" b="0" i="0" u="none" strike="noStrike" cap="none">
              <a:solidFill>
                <a:srgbClr val="262699"/>
              </a:solidFill>
              <a:latin typeface="Calibri"/>
              <a:ea typeface="Calibri"/>
              <a:cs typeface="Calibri"/>
              <a:sym typeface="Calibri"/>
            </a:endParaRPr>
          </a:p>
        </p:txBody>
      </p:sp>
      <p:sp>
        <p:nvSpPr>
          <p:cNvPr id="80" name="Google Shape;80;p1"/>
          <p:cNvSpPr txBox="1"/>
          <p:nvPr/>
        </p:nvSpPr>
        <p:spPr>
          <a:xfrm>
            <a:off x="1174750" y="8880475"/>
            <a:ext cx="19962813" cy="6523038"/>
          </a:xfrm>
          <a:prstGeom prst="rect">
            <a:avLst/>
          </a:prstGeom>
          <a:solidFill>
            <a:srgbClr val="FFFFFF"/>
          </a:solid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Introdução</a:t>
            </a:r>
            <a:endParaRPr/>
          </a:p>
          <a:p>
            <a:pPr marL="0" marR="0" lvl="0" indent="0" algn="just" rtl="0">
              <a:lnSpc>
                <a:spcPct val="140000"/>
              </a:lnSpc>
              <a:spcBef>
                <a:spcPts val="0"/>
              </a:spcBef>
              <a:spcAft>
                <a:spcPts val="0"/>
              </a:spcAft>
              <a:buClr>
                <a:srgbClr val="000000"/>
              </a:buClr>
              <a:buSzPts val="4000"/>
              <a:buFont typeface="Times New Roman"/>
              <a:buNone/>
            </a:pPr>
            <a:r>
              <a:rPr lang="pt-BR" sz="40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textotexto</a:t>
            </a:r>
            <a:endParaRPr sz="4000" b="0" i="0" u="none" strike="noStrike" cap="none">
              <a:solidFill>
                <a:srgbClr val="595959"/>
              </a:solidFill>
              <a:latin typeface="Arial"/>
              <a:ea typeface="Arial"/>
              <a:cs typeface="Arial"/>
              <a:sym typeface="Arial"/>
            </a:endParaRPr>
          </a:p>
        </p:txBody>
      </p:sp>
      <p:sp>
        <p:nvSpPr>
          <p:cNvPr id="81" name="Google Shape;81;p1"/>
          <p:cNvSpPr txBox="1"/>
          <p:nvPr/>
        </p:nvSpPr>
        <p:spPr>
          <a:xfrm>
            <a:off x="1225550" y="16202025"/>
            <a:ext cx="19915187" cy="4800600"/>
          </a:xfrm>
          <a:prstGeom prst="rect">
            <a:avLst/>
          </a:prstGeom>
          <a:no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Objetivo</a:t>
            </a:r>
            <a:endParaRPr/>
          </a:p>
          <a:p>
            <a:pPr marL="0" marR="0" lvl="0" indent="0" algn="just" rtl="0">
              <a:lnSpc>
                <a:spcPct val="140000"/>
              </a:lnSpc>
              <a:spcBef>
                <a:spcPts val="0"/>
              </a:spcBef>
              <a:spcAft>
                <a:spcPts val="0"/>
              </a:spcAft>
              <a:buClr>
                <a:srgbClr val="000000"/>
              </a:buClr>
              <a:buSzPts val="4000"/>
              <a:buFont typeface="Times New Roman"/>
              <a:buNone/>
            </a:pPr>
            <a:r>
              <a:rPr lang="pt-BR" sz="40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textotexto</a:t>
            </a:r>
            <a:endParaRPr sz="4000" b="0" i="0" u="none" strike="noStrike" cap="none">
              <a:solidFill>
                <a:srgbClr val="595959"/>
              </a:solidFill>
              <a:latin typeface="Arial"/>
              <a:ea typeface="Arial"/>
              <a:cs typeface="Arial"/>
              <a:sym typeface="Arial"/>
            </a:endParaRPr>
          </a:p>
        </p:txBody>
      </p:sp>
      <p:sp>
        <p:nvSpPr>
          <p:cNvPr id="82" name="Google Shape;82;p1"/>
          <p:cNvSpPr txBox="1"/>
          <p:nvPr/>
        </p:nvSpPr>
        <p:spPr>
          <a:xfrm>
            <a:off x="1368425" y="21458238"/>
            <a:ext cx="19769138" cy="4800600"/>
          </a:xfrm>
          <a:prstGeom prst="rect">
            <a:avLst/>
          </a:prstGeom>
          <a:no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Descrição da Experiência</a:t>
            </a:r>
            <a:endParaRPr/>
          </a:p>
          <a:p>
            <a:pPr marL="0" marR="0" lvl="0" indent="0" algn="just" rtl="0">
              <a:lnSpc>
                <a:spcPct val="140000"/>
              </a:lnSpc>
              <a:spcBef>
                <a:spcPts val="0"/>
              </a:spcBef>
              <a:spcAft>
                <a:spcPts val="0"/>
              </a:spcAft>
              <a:buClr>
                <a:srgbClr val="000000"/>
              </a:buClr>
              <a:buSzPts val="4000"/>
              <a:buFont typeface="Times New Roman"/>
              <a:buNone/>
            </a:pPr>
            <a:r>
              <a:rPr lang="pt-BR" sz="40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textotexto texto texto textotexto </a:t>
            </a:r>
            <a:endParaRPr sz="4000" b="0" i="0" u="none" strike="noStrike" cap="none">
              <a:solidFill>
                <a:srgbClr val="595959"/>
              </a:solidFill>
              <a:latin typeface="Arial"/>
              <a:ea typeface="Arial"/>
              <a:cs typeface="Arial"/>
              <a:sym typeface="Arial"/>
            </a:endParaRPr>
          </a:p>
        </p:txBody>
      </p:sp>
      <p:sp>
        <p:nvSpPr>
          <p:cNvPr id="83" name="Google Shape;83;p1"/>
          <p:cNvSpPr txBox="1"/>
          <p:nvPr/>
        </p:nvSpPr>
        <p:spPr>
          <a:xfrm>
            <a:off x="22178963" y="6985000"/>
            <a:ext cx="18443574" cy="9051517"/>
          </a:xfrm>
          <a:prstGeom prst="rect">
            <a:avLst/>
          </a:prstGeom>
          <a:no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Discussão</a:t>
            </a:r>
            <a:endParaRPr/>
          </a:p>
          <a:p>
            <a:pPr marL="0" marR="0" lvl="0" indent="0" algn="just" rtl="0">
              <a:lnSpc>
                <a:spcPct val="140000"/>
              </a:lnSpc>
              <a:spcBef>
                <a:spcPts val="0"/>
              </a:spcBef>
              <a:spcAft>
                <a:spcPts val="0"/>
              </a:spcAft>
              <a:buClr>
                <a:srgbClr val="595959"/>
              </a:buClr>
              <a:buSzPts val="4000"/>
              <a:buFont typeface="Times New Roman"/>
              <a:buNone/>
            </a:pPr>
            <a:r>
              <a:rPr lang="pt-BR" sz="40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textotextotexto texto texto texto texto texto texto textotexto</a:t>
            </a:r>
            <a:endParaRPr sz="4000" b="0" i="0" u="none" strike="noStrike" cap="none">
              <a:solidFill>
                <a:srgbClr val="595959"/>
              </a:solidFill>
              <a:latin typeface="Arial"/>
              <a:ea typeface="Arial"/>
              <a:cs typeface="Arial"/>
              <a:sym typeface="Arial"/>
            </a:endParaRPr>
          </a:p>
        </p:txBody>
      </p:sp>
      <p:sp>
        <p:nvSpPr>
          <p:cNvPr id="84" name="Google Shape;84;p1"/>
          <p:cNvSpPr txBox="1"/>
          <p:nvPr/>
        </p:nvSpPr>
        <p:spPr>
          <a:xfrm>
            <a:off x="22394863" y="16922750"/>
            <a:ext cx="19370675" cy="3979863"/>
          </a:xfrm>
          <a:prstGeom prst="rect">
            <a:avLst/>
          </a:prstGeom>
          <a:no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Considerações Finais</a:t>
            </a:r>
            <a:endParaRPr/>
          </a:p>
          <a:p>
            <a:pPr marL="0" marR="0" lvl="0" indent="0" algn="just" rtl="0">
              <a:lnSpc>
                <a:spcPct val="140000"/>
              </a:lnSpc>
              <a:spcBef>
                <a:spcPts val="0"/>
              </a:spcBef>
              <a:spcAft>
                <a:spcPts val="0"/>
              </a:spcAft>
              <a:buClr>
                <a:srgbClr val="000000"/>
              </a:buClr>
              <a:buSzPts val="4000"/>
              <a:buFont typeface="Times New Roman"/>
              <a:buNone/>
            </a:pPr>
            <a:r>
              <a:rPr lang="pt-BR" sz="40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a:t>
            </a:r>
            <a:endParaRPr/>
          </a:p>
        </p:txBody>
      </p:sp>
      <p:sp>
        <p:nvSpPr>
          <p:cNvPr id="85" name="Google Shape;85;p1"/>
          <p:cNvSpPr txBox="1"/>
          <p:nvPr/>
        </p:nvSpPr>
        <p:spPr>
          <a:xfrm>
            <a:off x="22323425" y="22682200"/>
            <a:ext cx="19442113" cy="4944623"/>
          </a:xfrm>
          <a:prstGeom prst="rect">
            <a:avLst/>
          </a:prstGeom>
          <a:no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Clr>
                <a:srgbClr val="000000"/>
              </a:buClr>
              <a:buSzPts val="6800"/>
              <a:buFont typeface="Times New Roman"/>
              <a:buNone/>
            </a:pPr>
            <a:r>
              <a:rPr lang="pt-BR" sz="6800" b="1" i="0" u="none" strike="noStrike" cap="none">
                <a:solidFill>
                  <a:srgbClr val="2C2F86"/>
                </a:solidFill>
                <a:latin typeface="Arial"/>
                <a:ea typeface="Arial"/>
                <a:cs typeface="Arial"/>
                <a:sym typeface="Arial"/>
              </a:rPr>
              <a:t>Referências</a:t>
            </a:r>
            <a:endParaRPr/>
          </a:p>
          <a:p>
            <a:pPr marL="0" marR="0" lvl="0" indent="0" algn="just" rtl="0">
              <a:lnSpc>
                <a:spcPct val="140000"/>
              </a:lnSpc>
              <a:spcBef>
                <a:spcPts val="0"/>
              </a:spcBef>
              <a:spcAft>
                <a:spcPts val="0"/>
              </a:spcAft>
              <a:buClr>
                <a:srgbClr val="000000"/>
              </a:buClr>
              <a:buSzPts val="2800"/>
              <a:buFont typeface="Times New Roman"/>
              <a:buNone/>
            </a:pPr>
            <a:r>
              <a:rPr lang="pt-BR" sz="2800" b="0" i="0" u="none" strike="noStrike" cap="none">
                <a:solidFill>
                  <a:srgbClr val="595959"/>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sz="2800" b="0" i="0" u="none" strike="noStrike" cap="none">
              <a:solidFill>
                <a:srgbClr val="595959"/>
              </a:solidFill>
              <a:latin typeface="Arial"/>
              <a:ea typeface="Arial"/>
              <a:cs typeface="Arial"/>
              <a:sym typeface="Arial"/>
            </a:endParaRPr>
          </a:p>
          <a:p>
            <a:pPr marL="0" marR="0" lvl="0" indent="0" algn="just" rtl="0">
              <a:lnSpc>
                <a:spcPct val="140000"/>
              </a:lnSpc>
              <a:spcBef>
                <a:spcPts val="0"/>
              </a:spcBef>
              <a:spcAft>
                <a:spcPts val="0"/>
              </a:spcAft>
              <a:buClr>
                <a:srgbClr val="000000"/>
              </a:buClr>
              <a:buSzPts val="2800"/>
              <a:buFont typeface="Times New Roman"/>
              <a:buNone/>
            </a:pPr>
            <a:r>
              <a:rPr lang="pt-BR" sz="2800" b="0" i="0" u="none" strike="noStrike" cap="none">
                <a:solidFill>
                  <a:srgbClr val="595959"/>
                </a:solidFill>
                <a:latin typeface="Arial"/>
                <a:ea typeface="Arial"/>
                <a:cs typeface="Arial"/>
                <a:sym typeface="Arial"/>
              </a:rPr>
              <a:t> </a:t>
            </a:r>
            <a:endParaRPr/>
          </a:p>
          <a:p>
            <a:pPr marL="0" marR="0" lvl="0" indent="0" algn="just" rtl="0">
              <a:lnSpc>
                <a:spcPct val="140000"/>
              </a:lnSpc>
              <a:spcBef>
                <a:spcPts val="0"/>
              </a:spcBef>
              <a:spcAft>
                <a:spcPts val="0"/>
              </a:spcAft>
              <a:buClr>
                <a:srgbClr val="000000"/>
              </a:buClr>
              <a:buSzPts val="2800"/>
              <a:buFont typeface="Times New Roman"/>
              <a:buNone/>
            </a:pPr>
            <a:r>
              <a:rPr lang="pt-BR" sz="2800" b="0" i="0" u="none" strike="noStrike" cap="none">
                <a:solidFill>
                  <a:srgbClr val="595959"/>
                </a:solidFill>
                <a:latin typeface="Arial"/>
                <a:ea typeface="Arial"/>
                <a:cs typeface="Arial"/>
                <a:sym typeface="Arial"/>
              </a:rPr>
              <a:t>Observação: Normas Estilo Vancouver </a:t>
            </a:r>
            <a:endParaRPr/>
          </a:p>
          <a:p>
            <a:pPr marL="0" marR="0" lvl="0" indent="0" algn="just" rtl="0">
              <a:lnSpc>
                <a:spcPct val="140000"/>
              </a:lnSpc>
              <a:spcBef>
                <a:spcPts val="0"/>
              </a:spcBef>
              <a:spcAft>
                <a:spcPts val="0"/>
              </a:spcAft>
              <a:buClr>
                <a:srgbClr val="000000"/>
              </a:buClr>
              <a:buSzPts val="2800"/>
              <a:buFont typeface="Times New Roman"/>
              <a:buNone/>
            </a:pPr>
            <a:endParaRPr sz="2800" b="0" i="0" u="none" strike="noStrike" cap="none">
              <a:solidFill>
                <a:srgbClr val="595959"/>
              </a:solidFill>
              <a:latin typeface="Arial"/>
              <a:ea typeface="Arial"/>
              <a:cs typeface="Arial"/>
              <a:sym typeface="Arial"/>
            </a:endParaRPr>
          </a:p>
          <a:p>
            <a:pPr marL="0" marR="0" lvl="0" indent="0" algn="just" rtl="0">
              <a:lnSpc>
                <a:spcPct val="140000"/>
              </a:lnSpc>
              <a:spcBef>
                <a:spcPts val="0"/>
              </a:spcBef>
              <a:spcAft>
                <a:spcPts val="0"/>
              </a:spcAft>
              <a:buClr>
                <a:srgbClr val="000000"/>
              </a:buClr>
              <a:buSzPts val="2800"/>
              <a:buFont typeface="Times New Roman"/>
              <a:buNone/>
            </a:pPr>
            <a:endParaRPr sz="2800" b="0" i="0" u="none" strike="noStrike" cap="none">
              <a:solidFill>
                <a:srgbClr val="595959"/>
              </a:solidFill>
              <a:latin typeface="Arial"/>
              <a:ea typeface="Arial"/>
              <a:cs typeface="Arial"/>
              <a:sym typeface="Arial"/>
            </a:endParaRPr>
          </a:p>
        </p:txBody>
      </p:sp>
      <p:pic>
        <p:nvPicPr>
          <p:cNvPr id="86" name="Google Shape;86;p1"/>
          <p:cNvPicPr preferRelativeResize="0"/>
          <p:nvPr/>
        </p:nvPicPr>
        <p:blipFill rotWithShape="1">
          <a:blip r:embed="rId3">
            <a:alphaModFix/>
          </a:blip>
          <a:srcRect/>
          <a:stretch/>
        </p:blipFill>
        <p:spPr>
          <a:xfrm>
            <a:off x="28011438" y="31750"/>
            <a:ext cx="13835062" cy="4537075"/>
          </a:xfrm>
          <a:prstGeom prst="rect">
            <a:avLst/>
          </a:prstGeom>
          <a:noFill/>
          <a:ln>
            <a:noFill/>
          </a:ln>
        </p:spPr>
      </p:pic>
    </p:spTree>
  </p:cSld>
  <p:clrMapOvr>
    <a:masterClrMapping/>
  </p:clrMapOvr>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445</Words>
  <Application>Microsoft Office PowerPoint</Application>
  <PresentationFormat>Personalizar</PresentationFormat>
  <Paragraphs>21</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Times New Roman</vt:lpstr>
      <vt:lpstr>Design padrão</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Evento</dc:creator>
  <cp:lastModifiedBy>Cliente</cp:lastModifiedBy>
  <cp:revision>1</cp:revision>
  <dcterms:created xsi:type="dcterms:W3CDTF">1601-01-01T00:00:00Z</dcterms:created>
  <dcterms:modified xsi:type="dcterms:W3CDTF">2021-07-13T01:40:01Z</dcterms:modified>
</cp:coreProperties>
</file>