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media/image26.jpeg" ContentType="image/jpeg"/>
  <Override PartName="/ppt/media/image25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10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7.png" ContentType="image/png"/>
  <Override PartName="/ppt/media/image32.png" ContentType="image/png"/>
  <Override PartName="/ppt/media/image12.png" ContentType="image/png"/>
  <Override PartName="/ppt/media/image8.png" ContentType="image/png"/>
  <Override PartName="/ppt/media/image33.png" ContentType="image/png"/>
  <Override PartName="/ppt/media/image13.png" ContentType="image/png"/>
  <Override PartName="/ppt/media/image9.png" ContentType="image/png"/>
  <Override PartName="/ppt/media/image29.gif" ContentType="image/gif"/>
  <Override PartName="/ppt/media/image35.png" ContentType="image/png"/>
  <Override PartName="/ppt/media/image5.png" ContentType="image/png"/>
  <Override PartName="/ppt/media/image28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0.png" ContentType="image/png"/>
  <Override PartName="/ppt/media/image3.jpeg" ContentType="image/jpeg"/>
  <Override PartName="/ppt/media/image1.png" ContentType="image/png"/>
  <Override PartName="/ppt/media/image31.gif" ContentType="image/gif"/>
  <Override PartName="/ppt/media/image24.png" ContentType="image/png"/>
  <Override PartName="/ppt/media/image14.png" ContentType="image/png"/>
  <Override PartName="/ppt/media/image15.gif" ContentType="image/gif"/>
  <Override PartName="/ppt/media/image18.png" ContentType="image/png"/>
  <Override PartName="/ppt/media/image20.png" ContentType="image/png"/>
  <Override PartName="/ppt/media/image2.jpeg" ContentType="image/jpeg"/>
  <Override PartName="/ppt/media/image16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6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dt" idx="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ftr" idx="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 type="sldNum" idx="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257F2566-4AF4-4234-ACEA-FFB266B94153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880" cy="342864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tillium Web Light"/>
                <a:ea typeface="Titillium Web Light"/>
              </a:rPr>
              <a:t>Estudos abordando a dissipação da energia na forma de som são de interesse para as engenharias, pois um processo menos ruidoso é um processo com menos desperdício de energia.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BE26208-75D3-4284-A1AA-255B161CC1B1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200AD91-9C72-4982-8EE0-1AB162149C3E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94A7B65-DA40-4472-8F10-9ABA2AEFE9C4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1CB9362-FFC5-44CF-88C3-42ACC712869E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DC23CD5-A38E-47D4-92D4-1E54ECE43617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975240" y="1695960"/>
            <a:ext cx="7193160" cy="537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2EF434-1C61-414D-9C58-7AC66F907024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697F715-908E-49EB-8178-2B8A5FF0F6CD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4526256-1F21-4068-BDA3-F84194EE2FC6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152CE3D-D5DC-4667-B938-E73239C34A8A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9634647-A252-41F3-A0DE-81284F118C65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15551D1-7E31-456B-A9EB-77BDDC962F81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FE3451F-B374-4504-A5EB-CA54E7EC5E2C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975240" y="1695960"/>
            <a:ext cx="7193160" cy="537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B7F98C-0EB1-456A-B488-332AFFACCA98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96650D-633C-42CA-ADA6-4A7A7BC09489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215214-75B3-4CE0-BD18-576C42FCD8A0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F53A9B-F34D-4F5B-B41D-338C835BB3A4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4CCBC2-7297-40BB-A064-DC8635DD8C7D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975240" y="1695960"/>
            <a:ext cx="7193160" cy="537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263CA3-AC80-4DC9-B749-333477EE2D09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A631A6-D036-4BB8-88A0-57521D801DE9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6D5877-B187-4F05-880A-CB871D93B75B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3E088A-F3D7-4415-A5F9-29E29F177B19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4AEB16-473C-4DE6-81A4-CDCDE0587B86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72BB17-95AE-416F-802B-6FC9FA379A84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719C1D-3164-4371-BD82-5499F9FAA607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AED490-28A0-47D7-9E19-A1F84E146ACF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400CD2-72CC-402C-A104-97BF226F883E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55FAE9-7F64-49EA-8D49-120D08A4FBEC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A00F82-93A1-4320-A52C-EE5539984F6C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2178E4-3C41-4A43-ACDD-08D207BB4628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975240" y="1695960"/>
            <a:ext cx="7193160" cy="537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7F20FA-48EE-4BA3-811E-8EF6DAB20440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9416EF-3026-4BF0-8321-B5DF81E0547A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700CF7-2073-4DB6-A287-9C36EA354F87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F89F85-0F39-4744-B638-C54DEDFFC4D5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078FA3-488E-490F-82E4-6B75DA92FAA2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1A91439-AE13-4546-B490-64B07C0813E1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75240" y="1695960"/>
            <a:ext cx="7193160" cy="537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4737F7-9893-494A-829F-A4CBC074C8BC}" type="slidenum">
              <a:t>&lt;#&gt;</a:t>
            </a:fld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BAC79A3-8B76-4256-9C68-59DC9883003A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873DCB1-F694-4F6D-B142-DDF4D26CA357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9F542D7-77AC-40DE-95A6-D786C241BB96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4C3F49E-F1E1-41F8-B13E-9721FE895B8E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8FB01BF-912E-4C17-9856-9DFB758688AA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975240" y="1695960"/>
            <a:ext cx="7193160" cy="537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9B11451-5236-4453-93B9-FD1B018CA77A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7E43B51-7CEA-48F9-89CF-7EFC50C0ADE3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D151D8D-F85A-4DFC-82D4-180446F36492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2C8285D-5B87-4F3D-893B-C24DE07D318F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DFB4135-0E2E-4C27-B9FD-C4633A0B2E34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D760C90-6092-42AD-B141-DE7934AAB422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4CF7F19-239B-4B21-B892-43CA2210046C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198d8c"/>
            </a:gs>
            <a:gs pos="100000">
              <a:srgbClr val="08303f"/>
            </a:gs>
          </a:gsLst>
          <a:path path="circle">
            <a:fillToRect l="49000" t="49000" r="51000" b="51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0;p2"/>
          <p:cNvSpPr/>
          <p:nvPr/>
        </p:nvSpPr>
        <p:spPr>
          <a:xfrm>
            <a:off x="0" y="0"/>
            <a:ext cx="9146160" cy="5144400"/>
          </a:xfrm>
          <a:custGeom>
            <a:avLst/>
            <a:gdLst/>
            <a:ahLst/>
            <a:rect l="l" t="t" r="r" b="b"/>
            <a:pathLst>
              <a:path w="3464559" h="1948815">
                <a:moveTo>
                  <a:pt x="1162685" y="742315"/>
                </a:moveTo>
                <a:cubicBezTo>
                  <a:pt x="1426846" y="572135"/>
                  <a:pt x="1547496" y="304800"/>
                  <a:pt x="1484630" y="635"/>
                </a:cubicBezTo>
                <a:lnTo>
                  <a:pt x="1482090" y="635"/>
                </a:lnTo>
                <a:cubicBezTo>
                  <a:pt x="1486535" y="20320"/>
                  <a:pt x="1490346" y="44450"/>
                  <a:pt x="1493521" y="70485"/>
                </a:cubicBezTo>
                <a:cubicBezTo>
                  <a:pt x="1530350" y="407035"/>
                  <a:pt x="1348105" y="641985"/>
                  <a:pt x="1092835" y="781050"/>
                </a:cubicBezTo>
                <a:cubicBezTo>
                  <a:pt x="1033145" y="814705"/>
                  <a:pt x="960120" y="843280"/>
                  <a:pt x="897255" y="874395"/>
                </a:cubicBezTo>
                <a:cubicBezTo>
                  <a:pt x="698500" y="972185"/>
                  <a:pt x="528955" y="1082675"/>
                  <a:pt x="391795" y="1240155"/>
                </a:cubicBezTo>
                <a:cubicBezTo>
                  <a:pt x="236220" y="1420495"/>
                  <a:pt x="145415" y="1656715"/>
                  <a:pt x="123825" y="1948180"/>
                </a:cubicBezTo>
                <a:lnTo>
                  <a:pt x="123825" y="1948180"/>
                </a:lnTo>
                <a:cubicBezTo>
                  <a:pt x="152400" y="1689100"/>
                  <a:pt x="210185" y="1506855"/>
                  <a:pt x="313055" y="1349375"/>
                </a:cubicBezTo>
                <a:cubicBezTo>
                  <a:pt x="575945" y="954405"/>
                  <a:pt x="1013460" y="850265"/>
                  <a:pt x="1162685" y="742315"/>
                </a:cubicBezTo>
                <a:close/>
                <a:moveTo>
                  <a:pt x="1208405" y="768350"/>
                </a:moveTo>
                <a:cubicBezTo>
                  <a:pt x="1482090" y="605155"/>
                  <a:pt x="1635760" y="338455"/>
                  <a:pt x="1587500" y="10795"/>
                </a:cubicBezTo>
                <a:cubicBezTo>
                  <a:pt x="1586865" y="7620"/>
                  <a:pt x="1586230" y="3810"/>
                  <a:pt x="1586230" y="635"/>
                </a:cubicBezTo>
                <a:lnTo>
                  <a:pt x="1583055" y="635"/>
                </a:lnTo>
                <a:cubicBezTo>
                  <a:pt x="1583055" y="635"/>
                  <a:pt x="1583055" y="635"/>
                  <a:pt x="1583055" y="1270"/>
                </a:cubicBezTo>
                <a:cubicBezTo>
                  <a:pt x="1588771" y="36195"/>
                  <a:pt x="1593850" y="81280"/>
                  <a:pt x="1593850" y="134620"/>
                </a:cubicBezTo>
                <a:cubicBezTo>
                  <a:pt x="1588771" y="465455"/>
                  <a:pt x="1385571" y="676275"/>
                  <a:pt x="1143000" y="802640"/>
                </a:cubicBezTo>
                <a:cubicBezTo>
                  <a:pt x="1069340" y="842010"/>
                  <a:pt x="980440" y="873125"/>
                  <a:pt x="904875" y="909955"/>
                </a:cubicBezTo>
                <a:cubicBezTo>
                  <a:pt x="687070" y="1014730"/>
                  <a:pt x="492760" y="1145540"/>
                  <a:pt x="355600" y="1339215"/>
                </a:cubicBezTo>
                <a:cubicBezTo>
                  <a:pt x="234950" y="1508760"/>
                  <a:pt x="179705" y="1708785"/>
                  <a:pt x="155575" y="1924685"/>
                </a:cubicBezTo>
                <a:cubicBezTo>
                  <a:pt x="154940" y="1932940"/>
                  <a:pt x="153035" y="1941195"/>
                  <a:pt x="153035" y="1948815"/>
                </a:cubicBezTo>
                <a:lnTo>
                  <a:pt x="156210" y="1948815"/>
                </a:lnTo>
                <a:cubicBezTo>
                  <a:pt x="167005" y="1845310"/>
                  <a:pt x="181610" y="1763395"/>
                  <a:pt x="201930" y="1685290"/>
                </a:cubicBezTo>
                <a:cubicBezTo>
                  <a:pt x="370840" y="1021080"/>
                  <a:pt x="1032510" y="889635"/>
                  <a:pt x="1208405" y="768350"/>
                </a:cubicBezTo>
                <a:close/>
                <a:moveTo>
                  <a:pt x="1312546" y="758190"/>
                </a:moveTo>
                <a:cubicBezTo>
                  <a:pt x="1579880" y="587375"/>
                  <a:pt x="1724660" y="316865"/>
                  <a:pt x="1685925" y="635"/>
                </a:cubicBezTo>
                <a:lnTo>
                  <a:pt x="1683385" y="635"/>
                </a:lnTo>
                <a:cubicBezTo>
                  <a:pt x="1687830" y="34925"/>
                  <a:pt x="1691005" y="81280"/>
                  <a:pt x="1689100" y="133985"/>
                </a:cubicBezTo>
                <a:cubicBezTo>
                  <a:pt x="1671955" y="469265"/>
                  <a:pt x="1462405" y="680720"/>
                  <a:pt x="1223646" y="807085"/>
                </a:cubicBezTo>
                <a:cubicBezTo>
                  <a:pt x="1179196" y="830580"/>
                  <a:pt x="1132840" y="852170"/>
                  <a:pt x="1082675" y="871855"/>
                </a:cubicBezTo>
                <a:cubicBezTo>
                  <a:pt x="732790" y="1004570"/>
                  <a:pt x="488315" y="1180465"/>
                  <a:pt x="348615" y="1404620"/>
                </a:cubicBezTo>
                <a:cubicBezTo>
                  <a:pt x="238760" y="1581785"/>
                  <a:pt x="196215" y="1781810"/>
                  <a:pt x="184785" y="1948180"/>
                </a:cubicBezTo>
                <a:lnTo>
                  <a:pt x="185420" y="1948180"/>
                </a:lnTo>
                <a:cubicBezTo>
                  <a:pt x="207010" y="1772920"/>
                  <a:pt x="234315" y="1593850"/>
                  <a:pt x="348615" y="1409700"/>
                </a:cubicBezTo>
                <a:cubicBezTo>
                  <a:pt x="636905" y="963930"/>
                  <a:pt x="1096646" y="910590"/>
                  <a:pt x="1312546" y="758190"/>
                </a:cubicBezTo>
                <a:close/>
                <a:moveTo>
                  <a:pt x="1169035" y="676910"/>
                </a:moveTo>
                <a:cubicBezTo>
                  <a:pt x="1337946" y="538480"/>
                  <a:pt x="1438275" y="332105"/>
                  <a:pt x="1400810" y="78740"/>
                </a:cubicBezTo>
                <a:cubicBezTo>
                  <a:pt x="1395730" y="50165"/>
                  <a:pt x="1391921" y="21590"/>
                  <a:pt x="1384935" y="635"/>
                </a:cubicBezTo>
                <a:lnTo>
                  <a:pt x="1379221" y="635"/>
                </a:lnTo>
                <a:cubicBezTo>
                  <a:pt x="1456055" y="304165"/>
                  <a:pt x="1341755" y="559435"/>
                  <a:pt x="1098550" y="722630"/>
                </a:cubicBezTo>
                <a:cubicBezTo>
                  <a:pt x="1061085" y="748030"/>
                  <a:pt x="1019810" y="772160"/>
                  <a:pt x="975360" y="794385"/>
                </a:cubicBezTo>
                <a:cubicBezTo>
                  <a:pt x="622935" y="960755"/>
                  <a:pt x="400685" y="1129030"/>
                  <a:pt x="257810" y="1369695"/>
                </a:cubicBezTo>
                <a:cubicBezTo>
                  <a:pt x="156845" y="1543050"/>
                  <a:pt x="114935" y="1722120"/>
                  <a:pt x="89535" y="1929765"/>
                </a:cubicBezTo>
                <a:cubicBezTo>
                  <a:pt x="88265" y="1936750"/>
                  <a:pt x="87630" y="1943100"/>
                  <a:pt x="87630" y="1948815"/>
                </a:cubicBezTo>
                <a:lnTo>
                  <a:pt x="92075" y="1948815"/>
                </a:lnTo>
                <a:cubicBezTo>
                  <a:pt x="109220" y="1834515"/>
                  <a:pt x="123190" y="1727200"/>
                  <a:pt x="151130" y="1637665"/>
                </a:cubicBezTo>
                <a:cubicBezTo>
                  <a:pt x="342900" y="966470"/>
                  <a:pt x="972185" y="860425"/>
                  <a:pt x="1169035" y="676910"/>
                </a:cubicBezTo>
                <a:close/>
                <a:moveTo>
                  <a:pt x="1030605" y="650875"/>
                </a:moveTo>
                <a:cubicBezTo>
                  <a:pt x="1231265" y="472440"/>
                  <a:pt x="1261110" y="227965"/>
                  <a:pt x="1178560" y="635"/>
                </a:cubicBezTo>
                <a:lnTo>
                  <a:pt x="1175385" y="635"/>
                </a:lnTo>
                <a:cubicBezTo>
                  <a:pt x="1190625" y="41910"/>
                  <a:pt x="1201421" y="85090"/>
                  <a:pt x="1207771" y="118110"/>
                </a:cubicBezTo>
                <a:cubicBezTo>
                  <a:pt x="1252855" y="367665"/>
                  <a:pt x="1154430" y="569595"/>
                  <a:pt x="951865" y="709295"/>
                </a:cubicBezTo>
                <a:cubicBezTo>
                  <a:pt x="926465" y="727075"/>
                  <a:pt x="899795" y="743585"/>
                  <a:pt x="870585" y="759460"/>
                </a:cubicBezTo>
                <a:cubicBezTo>
                  <a:pt x="557530" y="932180"/>
                  <a:pt x="371475" y="1082040"/>
                  <a:pt x="243840" y="1265555"/>
                </a:cubicBezTo>
                <a:cubicBezTo>
                  <a:pt x="123825" y="1440180"/>
                  <a:pt x="47625" y="1658620"/>
                  <a:pt x="21590" y="1948180"/>
                </a:cubicBezTo>
                <a:lnTo>
                  <a:pt x="21590" y="1948180"/>
                </a:lnTo>
                <a:cubicBezTo>
                  <a:pt x="59690" y="1642745"/>
                  <a:pt x="123190" y="1440815"/>
                  <a:pt x="251460" y="1259205"/>
                </a:cubicBezTo>
                <a:cubicBezTo>
                  <a:pt x="514985" y="897890"/>
                  <a:pt x="885825" y="791210"/>
                  <a:pt x="1030605" y="650875"/>
                </a:cubicBezTo>
                <a:close/>
                <a:moveTo>
                  <a:pt x="955675" y="1035050"/>
                </a:moveTo>
                <a:cubicBezTo>
                  <a:pt x="1100455" y="967740"/>
                  <a:pt x="1285875" y="924560"/>
                  <a:pt x="1424305" y="849630"/>
                </a:cubicBezTo>
                <a:cubicBezTo>
                  <a:pt x="1666875" y="726440"/>
                  <a:pt x="1883410" y="528320"/>
                  <a:pt x="1959610" y="223520"/>
                </a:cubicBezTo>
                <a:cubicBezTo>
                  <a:pt x="1980565" y="133350"/>
                  <a:pt x="1985646" y="80010"/>
                  <a:pt x="1984375" y="635"/>
                </a:cubicBezTo>
                <a:lnTo>
                  <a:pt x="1981835" y="635"/>
                </a:lnTo>
                <a:cubicBezTo>
                  <a:pt x="1988185" y="438785"/>
                  <a:pt x="1694180" y="748030"/>
                  <a:pt x="1297305" y="904240"/>
                </a:cubicBezTo>
                <a:cubicBezTo>
                  <a:pt x="1157605" y="956945"/>
                  <a:pt x="1005840" y="1001395"/>
                  <a:pt x="887095" y="1064260"/>
                </a:cubicBezTo>
                <a:cubicBezTo>
                  <a:pt x="495300" y="1257935"/>
                  <a:pt x="285750" y="1552575"/>
                  <a:pt x="273685" y="1948180"/>
                </a:cubicBezTo>
                <a:lnTo>
                  <a:pt x="273685" y="1948180"/>
                </a:lnTo>
                <a:cubicBezTo>
                  <a:pt x="300355" y="1496695"/>
                  <a:pt x="537845" y="1223645"/>
                  <a:pt x="955675" y="1035050"/>
                </a:cubicBezTo>
                <a:close/>
                <a:moveTo>
                  <a:pt x="1320165" y="807085"/>
                </a:moveTo>
                <a:cubicBezTo>
                  <a:pt x="1630046" y="637540"/>
                  <a:pt x="1815465" y="351155"/>
                  <a:pt x="1785621" y="635"/>
                </a:cubicBezTo>
                <a:lnTo>
                  <a:pt x="1783080" y="635"/>
                </a:lnTo>
                <a:cubicBezTo>
                  <a:pt x="1784985" y="20320"/>
                  <a:pt x="1786255" y="43815"/>
                  <a:pt x="1786255" y="70485"/>
                </a:cubicBezTo>
                <a:cubicBezTo>
                  <a:pt x="1784985" y="448310"/>
                  <a:pt x="1544955" y="697230"/>
                  <a:pt x="1259840" y="835660"/>
                </a:cubicBezTo>
                <a:cubicBezTo>
                  <a:pt x="1178560" y="876935"/>
                  <a:pt x="1080135" y="908050"/>
                  <a:pt x="993140" y="944880"/>
                </a:cubicBezTo>
                <a:cubicBezTo>
                  <a:pt x="774700" y="1038225"/>
                  <a:pt x="589280" y="1151890"/>
                  <a:pt x="445135" y="1323340"/>
                </a:cubicBezTo>
                <a:cubicBezTo>
                  <a:pt x="328295" y="1461135"/>
                  <a:pt x="256540" y="1637030"/>
                  <a:pt x="227965" y="1830070"/>
                </a:cubicBezTo>
                <a:cubicBezTo>
                  <a:pt x="221615" y="1870075"/>
                  <a:pt x="217170" y="1908810"/>
                  <a:pt x="213360" y="1948180"/>
                </a:cubicBezTo>
                <a:lnTo>
                  <a:pt x="215900" y="1948180"/>
                </a:lnTo>
                <a:cubicBezTo>
                  <a:pt x="230505" y="1801495"/>
                  <a:pt x="257175" y="1619250"/>
                  <a:pt x="365760" y="1439545"/>
                </a:cubicBezTo>
                <a:cubicBezTo>
                  <a:pt x="636905" y="1000125"/>
                  <a:pt x="1139825" y="920750"/>
                  <a:pt x="1320165" y="807085"/>
                </a:cubicBezTo>
                <a:close/>
                <a:moveTo>
                  <a:pt x="1230630" y="967740"/>
                </a:moveTo>
                <a:cubicBezTo>
                  <a:pt x="1319530" y="939800"/>
                  <a:pt x="1398905" y="908050"/>
                  <a:pt x="1474471" y="871220"/>
                </a:cubicBezTo>
                <a:cubicBezTo>
                  <a:pt x="1827530" y="702310"/>
                  <a:pt x="2080896" y="388620"/>
                  <a:pt x="2082165" y="0"/>
                </a:cubicBezTo>
                <a:lnTo>
                  <a:pt x="2081530" y="0"/>
                </a:lnTo>
                <a:cubicBezTo>
                  <a:pt x="2064385" y="457835"/>
                  <a:pt x="1764665" y="763270"/>
                  <a:pt x="1343660" y="925195"/>
                </a:cubicBezTo>
                <a:cubicBezTo>
                  <a:pt x="1207771" y="975360"/>
                  <a:pt x="1030605" y="1023620"/>
                  <a:pt x="901700" y="1091565"/>
                </a:cubicBezTo>
                <a:cubicBezTo>
                  <a:pt x="525780" y="1273810"/>
                  <a:pt x="302895" y="1569085"/>
                  <a:pt x="300355" y="1948180"/>
                </a:cubicBezTo>
                <a:lnTo>
                  <a:pt x="300355" y="1948180"/>
                </a:lnTo>
                <a:cubicBezTo>
                  <a:pt x="322580" y="1429385"/>
                  <a:pt x="676275" y="1136650"/>
                  <a:pt x="1230630" y="967740"/>
                </a:cubicBezTo>
                <a:close/>
                <a:moveTo>
                  <a:pt x="1195071" y="1046480"/>
                </a:moveTo>
                <a:cubicBezTo>
                  <a:pt x="1330325" y="1007110"/>
                  <a:pt x="1464310" y="968375"/>
                  <a:pt x="1579246" y="914400"/>
                </a:cubicBezTo>
                <a:cubicBezTo>
                  <a:pt x="1960880" y="743585"/>
                  <a:pt x="2251710" y="423545"/>
                  <a:pt x="2280921" y="635"/>
                </a:cubicBezTo>
                <a:lnTo>
                  <a:pt x="2277746" y="635"/>
                </a:lnTo>
                <a:cubicBezTo>
                  <a:pt x="2277110" y="14605"/>
                  <a:pt x="2275840" y="30480"/>
                  <a:pt x="2273300" y="48895"/>
                </a:cubicBezTo>
                <a:cubicBezTo>
                  <a:pt x="2211705" y="528320"/>
                  <a:pt x="1842771" y="831215"/>
                  <a:pt x="1410335" y="978535"/>
                </a:cubicBezTo>
                <a:cubicBezTo>
                  <a:pt x="1279525" y="1021715"/>
                  <a:pt x="1112521" y="1062355"/>
                  <a:pt x="986155" y="1122045"/>
                </a:cubicBezTo>
                <a:cubicBezTo>
                  <a:pt x="692150" y="1250315"/>
                  <a:pt x="403225" y="1477645"/>
                  <a:pt x="356870" y="1850390"/>
                </a:cubicBezTo>
                <a:cubicBezTo>
                  <a:pt x="351790" y="1891665"/>
                  <a:pt x="351155" y="1925320"/>
                  <a:pt x="351155" y="1948815"/>
                </a:cubicBezTo>
                <a:lnTo>
                  <a:pt x="353695" y="1948815"/>
                </a:lnTo>
                <a:cubicBezTo>
                  <a:pt x="353695" y="1877060"/>
                  <a:pt x="358775" y="1717675"/>
                  <a:pt x="467360" y="1541145"/>
                </a:cubicBezTo>
                <a:cubicBezTo>
                  <a:pt x="627380" y="1284605"/>
                  <a:pt x="903605" y="1139190"/>
                  <a:pt x="1195071" y="1046480"/>
                </a:cubicBezTo>
                <a:close/>
                <a:moveTo>
                  <a:pt x="1263015" y="992505"/>
                </a:moveTo>
                <a:cubicBezTo>
                  <a:pt x="1346835" y="967740"/>
                  <a:pt x="1422400" y="939800"/>
                  <a:pt x="1495425" y="906780"/>
                </a:cubicBezTo>
                <a:cubicBezTo>
                  <a:pt x="1878965" y="739775"/>
                  <a:pt x="2167255" y="415290"/>
                  <a:pt x="2181225" y="0"/>
                </a:cubicBezTo>
                <a:lnTo>
                  <a:pt x="2180590" y="0"/>
                </a:lnTo>
                <a:cubicBezTo>
                  <a:pt x="2143125" y="546735"/>
                  <a:pt x="1732915" y="866775"/>
                  <a:pt x="1177925" y="1015365"/>
                </a:cubicBezTo>
                <a:cubicBezTo>
                  <a:pt x="638810" y="1185545"/>
                  <a:pt x="323850" y="1515110"/>
                  <a:pt x="328295" y="1947545"/>
                </a:cubicBezTo>
                <a:lnTo>
                  <a:pt x="328295" y="1947545"/>
                </a:lnTo>
                <a:cubicBezTo>
                  <a:pt x="337820" y="1456690"/>
                  <a:pt x="701675" y="1151255"/>
                  <a:pt x="1263015" y="992505"/>
                </a:cubicBezTo>
                <a:close/>
                <a:moveTo>
                  <a:pt x="482600" y="971550"/>
                </a:moveTo>
                <a:cubicBezTo>
                  <a:pt x="714375" y="788035"/>
                  <a:pt x="902970" y="720725"/>
                  <a:pt x="1006475" y="592455"/>
                </a:cubicBezTo>
                <a:cubicBezTo>
                  <a:pt x="1160780" y="415290"/>
                  <a:pt x="1156335" y="191135"/>
                  <a:pt x="1075690" y="635"/>
                </a:cubicBezTo>
                <a:lnTo>
                  <a:pt x="1072515" y="635"/>
                </a:lnTo>
                <a:cubicBezTo>
                  <a:pt x="1089025" y="40005"/>
                  <a:pt x="1102360" y="80645"/>
                  <a:pt x="1109980" y="113030"/>
                </a:cubicBezTo>
                <a:cubicBezTo>
                  <a:pt x="1169035" y="358775"/>
                  <a:pt x="1082040" y="561975"/>
                  <a:pt x="875665" y="705485"/>
                </a:cubicBezTo>
                <a:cubicBezTo>
                  <a:pt x="489585" y="941705"/>
                  <a:pt x="247650" y="1111250"/>
                  <a:pt x="104775" y="1447165"/>
                </a:cubicBezTo>
                <a:cubicBezTo>
                  <a:pt x="58420" y="1558290"/>
                  <a:pt x="22860" y="1685290"/>
                  <a:pt x="635" y="1831975"/>
                </a:cubicBezTo>
                <a:lnTo>
                  <a:pt x="635" y="1849755"/>
                </a:lnTo>
                <a:cubicBezTo>
                  <a:pt x="63500" y="1457325"/>
                  <a:pt x="182245" y="1210945"/>
                  <a:pt x="482600" y="971550"/>
                </a:cubicBezTo>
                <a:close/>
                <a:moveTo>
                  <a:pt x="1353821" y="839470"/>
                </a:moveTo>
                <a:cubicBezTo>
                  <a:pt x="1670050" y="679450"/>
                  <a:pt x="1882775" y="408305"/>
                  <a:pt x="1887855" y="52705"/>
                </a:cubicBezTo>
                <a:cubicBezTo>
                  <a:pt x="1887221" y="38100"/>
                  <a:pt x="1888490" y="15875"/>
                  <a:pt x="1886585" y="635"/>
                </a:cubicBezTo>
                <a:lnTo>
                  <a:pt x="1880871" y="635"/>
                </a:lnTo>
                <a:cubicBezTo>
                  <a:pt x="1880871" y="635"/>
                  <a:pt x="1880871" y="1270"/>
                  <a:pt x="1880871" y="1270"/>
                </a:cubicBezTo>
                <a:cubicBezTo>
                  <a:pt x="1898015" y="332740"/>
                  <a:pt x="1724660" y="602615"/>
                  <a:pt x="1467485" y="767715"/>
                </a:cubicBezTo>
                <a:cubicBezTo>
                  <a:pt x="1337946" y="856615"/>
                  <a:pt x="1172210" y="911225"/>
                  <a:pt x="1020445" y="967740"/>
                </a:cubicBezTo>
                <a:cubicBezTo>
                  <a:pt x="803910" y="1056005"/>
                  <a:pt x="619760" y="1165860"/>
                  <a:pt x="474980" y="1332230"/>
                </a:cubicBezTo>
                <a:cubicBezTo>
                  <a:pt x="329565" y="1499870"/>
                  <a:pt x="271145" y="1687195"/>
                  <a:pt x="248920" y="1869440"/>
                </a:cubicBezTo>
                <a:cubicBezTo>
                  <a:pt x="245745" y="1896745"/>
                  <a:pt x="242570" y="1923415"/>
                  <a:pt x="240665" y="1948180"/>
                </a:cubicBezTo>
                <a:lnTo>
                  <a:pt x="245745" y="1948180"/>
                </a:lnTo>
                <a:cubicBezTo>
                  <a:pt x="260985" y="1810385"/>
                  <a:pt x="280035" y="1636395"/>
                  <a:pt x="391160" y="1455420"/>
                </a:cubicBezTo>
                <a:cubicBezTo>
                  <a:pt x="663575" y="1021080"/>
                  <a:pt x="1175385" y="942975"/>
                  <a:pt x="1353821" y="839470"/>
                </a:cubicBezTo>
                <a:close/>
                <a:moveTo>
                  <a:pt x="847725" y="561340"/>
                </a:moveTo>
                <a:cubicBezTo>
                  <a:pt x="1028065" y="394335"/>
                  <a:pt x="1018540" y="168910"/>
                  <a:pt x="935355" y="0"/>
                </a:cubicBezTo>
                <a:lnTo>
                  <a:pt x="929640" y="0"/>
                </a:lnTo>
                <a:cubicBezTo>
                  <a:pt x="1019810" y="184785"/>
                  <a:pt x="1021080" y="412750"/>
                  <a:pt x="817880" y="580390"/>
                </a:cubicBezTo>
                <a:cubicBezTo>
                  <a:pt x="760730" y="628650"/>
                  <a:pt x="685800" y="666750"/>
                  <a:pt x="632460" y="700405"/>
                </a:cubicBezTo>
                <a:cubicBezTo>
                  <a:pt x="505460" y="777875"/>
                  <a:pt x="403225" y="847090"/>
                  <a:pt x="317500" y="922655"/>
                </a:cubicBezTo>
                <a:cubicBezTo>
                  <a:pt x="161290" y="1059180"/>
                  <a:pt x="53975" y="1224915"/>
                  <a:pt x="635" y="1468120"/>
                </a:cubicBezTo>
                <a:lnTo>
                  <a:pt x="635" y="1495425"/>
                </a:lnTo>
                <a:cubicBezTo>
                  <a:pt x="36195" y="1318895"/>
                  <a:pt x="97790" y="1179830"/>
                  <a:pt x="192405" y="1061085"/>
                </a:cubicBezTo>
                <a:cubicBezTo>
                  <a:pt x="417830" y="784225"/>
                  <a:pt x="725170" y="681355"/>
                  <a:pt x="847725" y="561340"/>
                </a:cubicBezTo>
                <a:close/>
                <a:moveTo>
                  <a:pt x="407035" y="220345"/>
                </a:moveTo>
                <a:cubicBezTo>
                  <a:pt x="454660" y="158115"/>
                  <a:pt x="434340" y="57150"/>
                  <a:pt x="375285" y="0"/>
                </a:cubicBezTo>
                <a:lnTo>
                  <a:pt x="371475" y="0"/>
                </a:lnTo>
                <a:cubicBezTo>
                  <a:pt x="386080" y="14605"/>
                  <a:pt x="399415" y="32385"/>
                  <a:pt x="409575" y="52705"/>
                </a:cubicBezTo>
                <a:cubicBezTo>
                  <a:pt x="467995" y="172085"/>
                  <a:pt x="401955" y="253365"/>
                  <a:pt x="299720" y="292100"/>
                </a:cubicBezTo>
                <a:cubicBezTo>
                  <a:pt x="228600" y="322580"/>
                  <a:pt x="161925" y="342900"/>
                  <a:pt x="105410" y="360680"/>
                </a:cubicBezTo>
                <a:cubicBezTo>
                  <a:pt x="69850" y="373380"/>
                  <a:pt x="27940" y="382270"/>
                  <a:pt x="635" y="395605"/>
                </a:cubicBezTo>
                <a:lnTo>
                  <a:pt x="635" y="398780"/>
                </a:lnTo>
                <a:cubicBezTo>
                  <a:pt x="115570" y="354965"/>
                  <a:pt x="356870" y="301625"/>
                  <a:pt x="407035" y="220345"/>
                </a:cubicBezTo>
                <a:close/>
                <a:moveTo>
                  <a:pt x="1019810" y="442595"/>
                </a:moveTo>
                <a:cubicBezTo>
                  <a:pt x="1108075" y="255270"/>
                  <a:pt x="1031240" y="52070"/>
                  <a:pt x="1005205" y="0"/>
                </a:cubicBezTo>
                <a:lnTo>
                  <a:pt x="1002030" y="0"/>
                </a:lnTo>
                <a:cubicBezTo>
                  <a:pt x="1002665" y="1905"/>
                  <a:pt x="1003935" y="3810"/>
                  <a:pt x="1005205" y="6350"/>
                </a:cubicBezTo>
                <a:cubicBezTo>
                  <a:pt x="1104265" y="233045"/>
                  <a:pt x="1065530" y="450215"/>
                  <a:pt x="896620" y="603250"/>
                </a:cubicBezTo>
                <a:cubicBezTo>
                  <a:pt x="841375" y="655955"/>
                  <a:pt x="762000" y="699135"/>
                  <a:pt x="684530" y="746760"/>
                </a:cubicBezTo>
                <a:cubicBezTo>
                  <a:pt x="299085" y="981710"/>
                  <a:pt x="74295" y="1210310"/>
                  <a:pt x="1270" y="1652270"/>
                </a:cubicBezTo>
                <a:lnTo>
                  <a:pt x="1270" y="1664335"/>
                </a:lnTo>
                <a:cubicBezTo>
                  <a:pt x="38735" y="1448435"/>
                  <a:pt x="106045" y="1283335"/>
                  <a:pt x="211455" y="1143635"/>
                </a:cubicBezTo>
                <a:cubicBezTo>
                  <a:pt x="512445" y="758190"/>
                  <a:pt x="909320" y="711835"/>
                  <a:pt x="1019810" y="442595"/>
                </a:cubicBezTo>
                <a:close/>
                <a:moveTo>
                  <a:pt x="466725" y="258445"/>
                </a:moveTo>
                <a:cubicBezTo>
                  <a:pt x="527050" y="182880"/>
                  <a:pt x="506730" y="67945"/>
                  <a:pt x="443230" y="635"/>
                </a:cubicBezTo>
                <a:lnTo>
                  <a:pt x="440055" y="635"/>
                </a:lnTo>
                <a:cubicBezTo>
                  <a:pt x="454025" y="15875"/>
                  <a:pt x="466725" y="34925"/>
                  <a:pt x="477520" y="57150"/>
                </a:cubicBezTo>
                <a:cubicBezTo>
                  <a:pt x="528320" y="163830"/>
                  <a:pt x="488950" y="246380"/>
                  <a:pt x="422910" y="297180"/>
                </a:cubicBezTo>
                <a:cubicBezTo>
                  <a:pt x="360045" y="342900"/>
                  <a:pt x="262255" y="375920"/>
                  <a:pt x="194945" y="405130"/>
                </a:cubicBezTo>
                <a:cubicBezTo>
                  <a:pt x="116840" y="437515"/>
                  <a:pt x="50800" y="462915"/>
                  <a:pt x="635" y="498475"/>
                </a:cubicBezTo>
                <a:lnTo>
                  <a:pt x="635" y="501650"/>
                </a:lnTo>
                <a:cubicBezTo>
                  <a:pt x="120015" y="415925"/>
                  <a:pt x="402590" y="353060"/>
                  <a:pt x="466725" y="258445"/>
                </a:cubicBezTo>
                <a:close/>
                <a:moveTo>
                  <a:pt x="266065" y="0"/>
                </a:moveTo>
                <a:lnTo>
                  <a:pt x="258445" y="0"/>
                </a:lnTo>
                <a:cubicBezTo>
                  <a:pt x="394335" y="180975"/>
                  <a:pt x="101600" y="205740"/>
                  <a:pt x="635" y="194310"/>
                </a:cubicBezTo>
                <a:lnTo>
                  <a:pt x="635" y="200025"/>
                </a:lnTo>
                <a:cubicBezTo>
                  <a:pt x="18415" y="201930"/>
                  <a:pt x="30480" y="202565"/>
                  <a:pt x="51435" y="202565"/>
                </a:cubicBezTo>
                <a:cubicBezTo>
                  <a:pt x="368935" y="193675"/>
                  <a:pt x="304800" y="46355"/>
                  <a:pt x="266065" y="0"/>
                </a:cubicBezTo>
                <a:close/>
                <a:moveTo>
                  <a:pt x="226060" y="0"/>
                </a:moveTo>
                <a:lnTo>
                  <a:pt x="224790" y="0"/>
                </a:lnTo>
                <a:cubicBezTo>
                  <a:pt x="243205" y="86360"/>
                  <a:pt x="132715" y="92075"/>
                  <a:pt x="64135" y="88265"/>
                </a:cubicBezTo>
                <a:cubicBezTo>
                  <a:pt x="42545" y="86360"/>
                  <a:pt x="20955" y="81915"/>
                  <a:pt x="635" y="76200"/>
                </a:cubicBezTo>
                <a:lnTo>
                  <a:pt x="635" y="79375"/>
                </a:lnTo>
                <a:cubicBezTo>
                  <a:pt x="80645" y="104775"/>
                  <a:pt x="257175" y="99695"/>
                  <a:pt x="226060" y="0"/>
                </a:cubicBezTo>
                <a:close/>
                <a:moveTo>
                  <a:pt x="283210" y="443230"/>
                </a:moveTo>
                <a:cubicBezTo>
                  <a:pt x="358775" y="404495"/>
                  <a:pt x="460375" y="369570"/>
                  <a:pt x="516890" y="306705"/>
                </a:cubicBezTo>
                <a:cubicBezTo>
                  <a:pt x="626745" y="179705"/>
                  <a:pt x="544830" y="41910"/>
                  <a:pt x="511810" y="0"/>
                </a:cubicBezTo>
                <a:lnTo>
                  <a:pt x="508000" y="0"/>
                </a:lnTo>
                <a:cubicBezTo>
                  <a:pt x="509270" y="1270"/>
                  <a:pt x="510540" y="3175"/>
                  <a:pt x="511810" y="5080"/>
                </a:cubicBezTo>
                <a:cubicBezTo>
                  <a:pt x="584835" y="101600"/>
                  <a:pt x="596265" y="231775"/>
                  <a:pt x="495935" y="323215"/>
                </a:cubicBezTo>
                <a:cubicBezTo>
                  <a:pt x="455930" y="360680"/>
                  <a:pt x="397510" y="384810"/>
                  <a:pt x="361315" y="403225"/>
                </a:cubicBezTo>
                <a:cubicBezTo>
                  <a:pt x="234950" y="467360"/>
                  <a:pt x="86995" y="519430"/>
                  <a:pt x="0" y="610870"/>
                </a:cubicBezTo>
                <a:lnTo>
                  <a:pt x="0" y="614045"/>
                </a:lnTo>
                <a:cubicBezTo>
                  <a:pt x="60960" y="548005"/>
                  <a:pt x="159385" y="502285"/>
                  <a:pt x="283210" y="443230"/>
                </a:cubicBezTo>
                <a:close/>
                <a:moveTo>
                  <a:pt x="5715" y="304165"/>
                </a:moveTo>
                <a:cubicBezTo>
                  <a:pt x="74930" y="295275"/>
                  <a:pt x="172720" y="281305"/>
                  <a:pt x="273685" y="239395"/>
                </a:cubicBezTo>
                <a:cubicBezTo>
                  <a:pt x="400685" y="186690"/>
                  <a:pt x="379095" y="69850"/>
                  <a:pt x="309245" y="635"/>
                </a:cubicBezTo>
                <a:cubicBezTo>
                  <a:pt x="309245" y="635"/>
                  <a:pt x="308610" y="635"/>
                  <a:pt x="308610" y="0"/>
                </a:cubicBezTo>
                <a:lnTo>
                  <a:pt x="304800" y="0"/>
                </a:lnTo>
                <a:cubicBezTo>
                  <a:pt x="355600" y="46355"/>
                  <a:pt x="382905" y="127000"/>
                  <a:pt x="343535" y="182880"/>
                </a:cubicBezTo>
                <a:cubicBezTo>
                  <a:pt x="287655" y="264795"/>
                  <a:pt x="70485" y="290830"/>
                  <a:pt x="635" y="301625"/>
                </a:cubicBezTo>
                <a:lnTo>
                  <a:pt x="635" y="304165"/>
                </a:lnTo>
                <a:cubicBezTo>
                  <a:pt x="3175" y="304165"/>
                  <a:pt x="5080" y="303530"/>
                  <a:pt x="5715" y="304165"/>
                </a:cubicBezTo>
                <a:close/>
                <a:moveTo>
                  <a:pt x="808355" y="501650"/>
                </a:moveTo>
                <a:cubicBezTo>
                  <a:pt x="921385" y="385445"/>
                  <a:pt x="951230" y="225425"/>
                  <a:pt x="890270" y="60325"/>
                </a:cubicBezTo>
                <a:cubicBezTo>
                  <a:pt x="889000" y="52705"/>
                  <a:pt x="873125" y="19050"/>
                  <a:pt x="862965" y="635"/>
                </a:cubicBezTo>
                <a:lnTo>
                  <a:pt x="860425" y="635"/>
                </a:lnTo>
                <a:cubicBezTo>
                  <a:pt x="949960" y="170180"/>
                  <a:pt x="946150" y="379730"/>
                  <a:pt x="779780" y="526415"/>
                </a:cubicBezTo>
                <a:cubicBezTo>
                  <a:pt x="715010" y="586105"/>
                  <a:pt x="618490" y="631190"/>
                  <a:pt x="539115" y="681355"/>
                </a:cubicBezTo>
                <a:cubicBezTo>
                  <a:pt x="278130" y="838835"/>
                  <a:pt x="71755" y="1010285"/>
                  <a:pt x="635" y="1310640"/>
                </a:cubicBezTo>
                <a:lnTo>
                  <a:pt x="635" y="1320165"/>
                </a:lnTo>
                <a:cubicBezTo>
                  <a:pt x="34290" y="1183640"/>
                  <a:pt x="90170" y="1073150"/>
                  <a:pt x="171450" y="975995"/>
                </a:cubicBezTo>
                <a:cubicBezTo>
                  <a:pt x="400050" y="713105"/>
                  <a:pt x="690880" y="630555"/>
                  <a:pt x="808355" y="501650"/>
                </a:cubicBezTo>
                <a:close/>
                <a:moveTo>
                  <a:pt x="1220471" y="1072515"/>
                </a:moveTo>
                <a:cubicBezTo>
                  <a:pt x="1384935" y="1027430"/>
                  <a:pt x="1541780" y="982345"/>
                  <a:pt x="1675765" y="916305"/>
                </a:cubicBezTo>
                <a:cubicBezTo>
                  <a:pt x="2052321" y="741045"/>
                  <a:pt x="2342515" y="417830"/>
                  <a:pt x="2381250" y="0"/>
                </a:cubicBezTo>
                <a:lnTo>
                  <a:pt x="2375535" y="0"/>
                </a:lnTo>
                <a:cubicBezTo>
                  <a:pt x="2373630" y="14605"/>
                  <a:pt x="2373630" y="35560"/>
                  <a:pt x="2371725" y="40005"/>
                </a:cubicBezTo>
                <a:cubicBezTo>
                  <a:pt x="2313305" y="455295"/>
                  <a:pt x="2019300" y="749300"/>
                  <a:pt x="1673225" y="911225"/>
                </a:cubicBezTo>
                <a:cubicBezTo>
                  <a:pt x="1526540" y="985520"/>
                  <a:pt x="1343025" y="1029335"/>
                  <a:pt x="1166496" y="1083945"/>
                </a:cubicBezTo>
                <a:cubicBezTo>
                  <a:pt x="810260" y="1200150"/>
                  <a:pt x="405765" y="1449070"/>
                  <a:pt x="375920" y="1893570"/>
                </a:cubicBezTo>
                <a:cubicBezTo>
                  <a:pt x="375285" y="1914525"/>
                  <a:pt x="374650" y="1933575"/>
                  <a:pt x="375920" y="1947545"/>
                </a:cubicBezTo>
                <a:lnTo>
                  <a:pt x="381000" y="1947545"/>
                </a:lnTo>
                <a:cubicBezTo>
                  <a:pt x="381000" y="1946275"/>
                  <a:pt x="381000" y="1945640"/>
                  <a:pt x="381000" y="1945005"/>
                </a:cubicBezTo>
                <a:cubicBezTo>
                  <a:pt x="378460" y="1879600"/>
                  <a:pt x="385445" y="1746885"/>
                  <a:pt x="468630" y="1596390"/>
                </a:cubicBezTo>
                <a:cubicBezTo>
                  <a:pt x="621665" y="1321435"/>
                  <a:pt x="916305" y="1166495"/>
                  <a:pt x="1220471" y="1072515"/>
                </a:cubicBezTo>
                <a:close/>
                <a:moveTo>
                  <a:pt x="753110" y="459105"/>
                </a:moveTo>
                <a:cubicBezTo>
                  <a:pt x="854710" y="351155"/>
                  <a:pt x="876300" y="207010"/>
                  <a:pt x="822325" y="63500"/>
                </a:cubicBezTo>
                <a:cubicBezTo>
                  <a:pt x="822325" y="59055"/>
                  <a:pt x="803910" y="20955"/>
                  <a:pt x="792480" y="635"/>
                </a:cubicBezTo>
                <a:lnTo>
                  <a:pt x="789305" y="635"/>
                </a:lnTo>
                <a:cubicBezTo>
                  <a:pt x="875030" y="151130"/>
                  <a:pt x="877570" y="345440"/>
                  <a:pt x="728345" y="480695"/>
                </a:cubicBezTo>
                <a:cubicBezTo>
                  <a:pt x="671830" y="535305"/>
                  <a:pt x="578485" y="579755"/>
                  <a:pt x="503555" y="624840"/>
                </a:cubicBezTo>
                <a:cubicBezTo>
                  <a:pt x="273685" y="760095"/>
                  <a:pt x="73025" y="901700"/>
                  <a:pt x="0" y="1153160"/>
                </a:cubicBezTo>
                <a:lnTo>
                  <a:pt x="0" y="1160145"/>
                </a:lnTo>
                <a:cubicBezTo>
                  <a:pt x="31750" y="1056005"/>
                  <a:pt x="81280" y="969010"/>
                  <a:pt x="151130" y="891540"/>
                </a:cubicBezTo>
                <a:cubicBezTo>
                  <a:pt x="361315" y="664210"/>
                  <a:pt x="648970" y="579120"/>
                  <a:pt x="753110" y="459105"/>
                </a:cubicBezTo>
                <a:close/>
                <a:moveTo>
                  <a:pt x="375285" y="473710"/>
                </a:moveTo>
                <a:cubicBezTo>
                  <a:pt x="427990" y="445135"/>
                  <a:pt x="498475" y="416560"/>
                  <a:pt x="551180" y="371475"/>
                </a:cubicBezTo>
                <a:cubicBezTo>
                  <a:pt x="710565" y="232410"/>
                  <a:pt x="622300" y="50800"/>
                  <a:pt x="583565" y="635"/>
                </a:cubicBezTo>
                <a:lnTo>
                  <a:pt x="575945" y="635"/>
                </a:lnTo>
                <a:cubicBezTo>
                  <a:pt x="667385" y="123190"/>
                  <a:pt x="661670" y="290195"/>
                  <a:pt x="522605" y="386715"/>
                </a:cubicBezTo>
                <a:cubicBezTo>
                  <a:pt x="345440" y="495300"/>
                  <a:pt x="124460" y="572770"/>
                  <a:pt x="21590" y="701040"/>
                </a:cubicBezTo>
                <a:cubicBezTo>
                  <a:pt x="16510" y="708025"/>
                  <a:pt x="7620" y="718185"/>
                  <a:pt x="635" y="728345"/>
                </a:cubicBezTo>
                <a:lnTo>
                  <a:pt x="635" y="739140"/>
                </a:lnTo>
                <a:cubicBezTo>
                  <a:pt x="71755" y="629285"/>
                  <a:pt x="204470" y="561340"/>
                  <a:pt x="375285" y="473710"/>
                </a:cubicBezTo>
                <a:close/>
                <a:moveTo>
                  <a:pt x="636905" y="381635"/>
                </a:moveTo>
                <a:cubicBezTo>
                  <a:pt x="725805" y="285750"/>
                  <a:pt x="728345" y="156845"/>
                  <a:pt x="680720" y="51435"/>
                </a:cubicBezTo>
                <a:cubicBezTo>
                  <a:pt x="675640" y="41275"/>
                  <a:pt x="664845" y="17145"/>
                  <a:pt x="652145" y="0"/>
                </a:cubicBezTo>
                <a:lnTo>
                  <a:pt x="648335" y="0"/>
                </a:lnTo>
                <a:cubicBezTo>
                  <a:pt x="735330" y="128270"/>
                  <a:pt x="734695" y="299720"/>
                  <a:pt x="603885" y="409575"/>
                </a:cubicBezTo>
                <a:cubicBezTo>
                  <a:pt x="536575" y="465455"/>
                  <a:pt x="459740" y="495300"/>
                  <a:pt x="379095" y="542290"/>
                </a:cubicBezTo>
                <a:cubicBezTo>
                  <a:pt x="232410" y="622300"/>
                  <a:pt x="66040" y="721995"/>
                  <a:pt x="635" y="862965"/>
                </a:cubicBezTo>
                <a:lnTo>
                  <a:pt x="635" y="868680"/>
                </a:lnTo>
                <a:cubicBezTo>
                  <a:pt x="24130" y="821055"/>
                  <a:pt x="55245" y="778510"/>
                  <a:pt x="95250" y="738505"/>
                </a:cubicBezTo>
                <a:cubicBezTo>
                  <a:pt x="262255" y="573405"/>
                  <a:pt x="559435" y="478790"/>
                  <a:pt x="636905" y="381635"/>
                </a:cubicBezTo>
                <a:close/>
                <a:moveTo>
                  <a:pt x="690245" y="426085"/>
                </a:moveTo>
                <a:cubicBezTo>
                  <a:pt x="779145" y="335280"/>
                  <a:pt x="803910" y="208280"/>
                  <a:pt x="760095" y="80645"/>
                </a:cubicBezTo>
                <a:cubicBezTo>
                  <a:pt x="750570" y="53340"/>
                  <a:pt x="737235" y="24765"/>
                  <a:pt x="721995" y="635"/>
                </a:cubicBezTo>
                <a:lnTo>
                  <a:pt x="718185" y="635"/>
                </a:lnTo>
                <a:cubicBezTo>
                  <a:pt x="817245" y="160655"/>
                  <a:pt x="791210" y="343535"/>
                  <a:pt x="655955" y="454025"/>
                </a:cubicBezTo>
                <a:cubicBezTo>
                  <a:pt x="592455" y="507365"/>
                  <a:pt x="492125" y="552450"/>
                  <a:pt x="414020" y="600075"/>
                </a:cubicBezTo>
                <a:cubicBezTo>
                  <a:pt x="243840" y="698500"/>
                  <a:pt x="67310" y="817880"/>
                  <a:pt x="0" y="1003935"/>
                </a:cubicBezTo>
                <a:lnTo>
                  <a:pt x="0" y="1010285"/>
                </a:lnTo>
                <a:cubicBezTo>
                  <a:pt x="28575" y="935355"/>
                  <a:pt x="70485" y="869950"/>
                  <a:pt x="127635" y="810895"/>
                </a:cubicBezTo>
                <a:cubicBezTo>
                  <a:pt x="318770" y="617220"/>
                  <a:pt x="596265" y="530860"/>
                  <a:pt x="690245" y="426085"/>
                </a:cubicBezTo>
                <a:close/>
                <a:moveTo>
                  <a:pt x="1072515" y="685165"/>
                </a:moveTo>
                <a:cubicBezTo>
                  <a:pt x="1295400" y="511175"/>
                  <a:pt x="1360805" y="260350"/>
                  <a:pt x="1281430" y="0"/>
                </a:cubicBezTo>
                <a:lnTo>
                  <a:pt x="1278890" y="0"/>
                </a:lnTo>
                <a:cubicBezTo>
                  <a:pt x="1283335" y="14605"/>
                  <a:pt x="1287780" y="30480"/>
                  <a:pt x="1292225" y="48895"/>
                </a:cubicBezTo>
                <a:cubicBezTo>
                  <a:pt x="1360171" y="342265"/>
                  <a:pt x="1240790" y="568960"/>
                  <a:pt x="1026795" y="715010"/>
                </a:cubicBezTo>
                <a:cubicBezTo>
                  <a:pt x="996950" y="735330"/>
                  <a:pt x="965200" y="755015"/>
                  <a:pt x="930910" y="773430"/>
                </a:cubicBezTo>
                <a:cubicBezTo>
                  <a:pt x="633095" y="923290"/>
                  <a:pt x="427355" y="1076325"/>
                  <a:pt x="296545" y="1253490"/>
                </a:cubicBezTo>
                <a:cubicBezTo>
                  <a:pt x="169545" y="1423670"/>
                  <a:pt x="81915" y="1652270"/>
                  <a:pt x="58420" y="1947545"/>
                </a:cubicBezTo>
                <a:lnTo>
                  <a:pt x="58420" y="1947545"/>
                </a:lnTo>
                <a:cubicBezTo>
                  <a:pt x="89535" y="1664335"/>
                  <a:pt x="157480" y="1457960"/>
                  <a:pt x="274320" y="1288415"/>
                </a:cubicBezTo>
                <a:cubicBezTo>
                  <a:pt x="538480" y="915670"/>
                  <a:pt x="917575" y="815975"/>
                  <a:pt x="1072515" y="685165"/>
                </a:cubicBezTo>
                <a:close/>
                <a:moveTo>
                  <a:pt x="1261746" y="1100455"/>
                </a:moveTo>
                <a:cubicBezTo>
                  <a:pt x="1405890" y="1049655"/>
                  <a:pt x="1545590" y="1003935"/>
                  <a:pt x="1668146" y="941070"/>
                </a:cubicBezTo>
                <a:cubicBezTo>
                  <a:pt x="2029460" y="764540"/>
                  <a:pt x="2357121" y="463550"/>
                  <a:pt x="2454275" y="30480"/>
                </a:cubicBezTo>
                <a:cubicBezTo>
                  <a:pt x="2457450" y="17780"/>
                  <a:pt x="2459355" y="7620"/>
                  <a:pt x="2460625" y="0"/>
                </a:cubicBezTo>
                <a:lnTo>
                  <a:pt x="2457450" y="0"/>
                </a:lnTo>
                <a:cubicBezTo>
                  <a:pt x="2456180" y="6350"/>
                  <a:pt x="2454275" y="14605"/>
                  <a:pt x="2452371" y="24765"/>
                </a:cubicBezTo>
                <a:cubicBezTo>
                  <a:pt x="2357121" y="457835"/>
                  <a:pt x="2030730" y="758825"/>
                  <a:pt x="1672590" y="935355"/>
                </a:cubicBezTo>
                <a:cubicBezTo>
                  <a:pt x="1526540" y="1012190"/>
                  <a:pt x="1343025" y="1062355"/>
                  <a:pt x="1177290" y="1130300"/>
                </a:cubicBezTo>
                <a:cubicBezTo>
                  <a:pt x="861695" y="1260475"/>
                  <a:pt x="494665" y="1511300"/>
                  <a:pt x="490855" y="1904365"/>
                </a:cubicBezTo>
                <a:cubicBezTo>
                  <a:pt x="490855" y="1917700"/>
                  <a:pt x="491490" y="1936115"/>
                  <a:pt x="492760" y="1946910"/>
                </a:cubicBezTo>
                <a:lnTo>
                  <a:pt x="495300" y="1946910"/>
                </a:lnTo>
                <a:cubicBezTo>
                  <a:pt x="488315" y="1867535"/>
                  <a:pt x="495935" y="1724025"/>
                  <a:pt x="598805" y="1564005"/>
                </a:cubicBezTo>
                <a:cubicBezTo>
                  <a:pt x="752475" y="1337310"/>
                  <a:pt x="993775" y="1203325"/>
                  <a:pt x="1261746" y="1100455"/>
                </a:cubicBezTo>
                <a:close/>
                <a:moveTo>
                  <a:pt x="3233421" y="1169035"/>
                </a:moveTo>
                <a:cubicBezTo>
                  <a:pt x="3033396" y="1410335"/>
                  <a:pt x="2895600" y="1665605"/>
                  <a:pt x="2762885" y="1939925"/>
                </a:cubicBezTo>
                <a:cubicBezTo>
                  <a:pt x="2761615" y="1943100"/>
                  <a:pt x="2760346" y="1945640"/>
                  <a:pt x="2759075" y="1948180"/>
                </a:cubicBezTo>
                <a:lnTo>
                  <a:pt x="2764790" y="1948180"/>
                </a:lnTo>
                <a:cubicBezTo>
                  <a:pt x="2765425" y="1946910"/>
                  <a:pt x="2766060" y="1945005"/>
                  <a:pt x="2766696" y="1943735"/>
                </a:cubicBezTo>
                <a:cubicBezTo>
                  <a:pt x="2859405" y="1745615"/>
                  <a:pt x="2999105" y="1496695"/>
                  <a:pt x="3093085" y="1363345"/>
                </a:cubicBezTo>
                <a:cubicBezTo>
                  <a:pt x="3221990" y="1179830"/>
                  <a:pt x="3346450" y="1032510"/>
                  <a:pt x="3463290" y="963930"/>
                </a:cubicBezTo>
                <a:lnTo>
                  <a:pt x="3463290" y="956945"/>
                </a:lnTo>
                <a:cubicBezTo>
                  <a:pt x="3441700" y="969010"/>
                  <a:pt x="3416300" y="988060"/>
                  <a:pt x="3392805" y="1006475"/>
                </a:cubicBezTo>
                <a:cubicBezTo>
                  <a:pt x="3333115" y="1055370"/>
                  <a:pt x="3291840" y="1099185"/>
                  <a:pt x="3233421" y="1169035"/>
                </a:cubicBezTo>
                <a:close/>
                <a:moveTo>
                  <a:pt x="3232785" y="1331595"/>
                </a:moveTo>
                <a:cubicBezTo>
                  <a:pt x="3065780" y="1509395"/>
                  <a:pt x="2956560" y="1699260"/>
                  <a:pt x="2855596" y="1948180"/>
                </a:cubicBezTo>
                <a:lnTo>
                  <a:pt x="2858135" y="1948180"/>
                </a:lnTo>
                <a:cubicBezTo>
                  <a:pt x="2929255" y="1765935"/>
                  <a:pt x="3058160" y="1532890"/>
                  <a:pt x="3148330" y="1432560"/>
                </a:cubicBezTo>
                <a:cubicBezTo>
                  <a:pt x="3253740" y="1311275"/>
                  <a:pt x="3355975" y="1188085"/>
                  <a:pt x="3462655" y="1108710"/>
                </a:cubicBezTo>
                <a:lnTo>
                  <a:pt x="3462655" y="1106805"/>
                </a:lnTo>
                <a:cubicBezTo>
                  <a:pt x="3380105" y="1161415"/>
                  <a:pt x="3317240" y="1238885"/>
                  <a:pt x="3232785" y="1331595"/>
                </a:cubicBezTo>
                <a:close/>
                <a:moveTo>
                  <a:pt x="3216910" y="1617345"/>
                </a:moveTo>
                <a:cubicBezTo>
                  <a:pt x="3136265" y="1691640"/>
                  <a:pt x="3060700" y="1838325"/>
                  <a:pt x="3065146" y="1939925"/>
                </a:cubicBezTo>
                <a:cubicBezTo>
                  <a:pt x="3065780" y="1941830"/>
                  <a:pt x="3065146" y="1945005"/>
                  <a:pt x="3065146" y="1948180"/>
                </a:cubicBezTo>
                <a:lnTo>
                  <a:pt x="3068955" y="1948180"/>
                </a:lnTo>
                <a:cubicBezTo>
                  <a:pt x="3068321" y="1941195"/>
                  <a:pt x="3066415" y="1932305"/>
                  <a:pt x="3067685" y="1925320"/>
                </a:cubicBezTo>
                <a:cubicBezTo>
                  <a:pt x="3068955" y="1879600"/>
                  <a:pt x="3084196" y="1825625"/>
                  <a:pt x="3110865" y="1769110"/>
                </a:cubicBezTo>
                <a:cubicBezTo>
                  <a:pt x="3162935" y="1659890"/>
                  <a:pt x="3228975" y="1599565"/>
                  <a:pt x="3328035" y="1538605"/>
                </a:cubicBezTo>
                <a:cubicBezTo>
                  <a:pt x="3382646" y="1497965"/>
                  <a:pt x="3422015" y="1465580"/>
                  <a:pt x="3462655" y="1428115"/>
                </a:cubicBezTo>
                <a:lnTo>
                  <a:pt x="3462655" y="1424305"/>
                </a:lnTo>
                <a:cubicBezTo>
                  <a:pt x="3458210" y="1428115"/>
                  <a:pt x="3454400" y="1431925"/>
                  <a:pt x="3450590" y="1435100"/>
                </a:cubicBezTo>
                <a:cubicBezTo>
                  <a:pt x="3343910" y="1536065"/>
                  <a:pt x="3260090" y="1574165"/>
                  <a:pt x="3216910" y="1617345"/>
                </a:cubicBezTo>
                <a:close/>
                <a:moveTo>
                  <a:pt x="3391535" y="1827530"/>
                </a:moveTo>
                <a:cubicBezTo>
                  <a:pt x="3367405" y="1853565"/>
                  <a:pt x="3348990" y="1916430"/>
                  <a:pt x="3357246" y="1948180"/>
                </a:cubicBezTo>
                <a:lnTo>
                  <a:pt x="3359785" y="1948180"/>
                </a:lnTo>
                <a:cubicBezTo>
                  <a:pt x="3356610" y="1911985"/>
                  <a:pt x="3364230" y="1875790"/>
                  <a:pt x="3382010" y="1845945"/>
                </a:cubicBezTo>
                <a:cubicBezTo>
                  <a:pt x="3405505" y="1807845"/>
                  <a:pt x="3430905" y="1797050"/>
                  <a:pt x="3463290" y="1789430"/>
                </a:cubicBezTo>
                <a:lnTo>
                  <a:pt x="3463290" y="1785620"/>
                </a:lnTo>
                <a:cubicBezTo>
                  <a:pt x="3435350" y="1790065"/>
                  <a:pt x="3409315" y="1807210"/>
                  <a:pt x="3391535" y="1827530"/>
                </a:cubicBezTo>
                <a:close/>
                <a:moveTo>
                  <a:pt x="3284855" y="1677670"/>
                </a:moveTo>
                <a:cubicBezTo>
                  <a:pt x="3206750" y="1738630"/>
                  <a:pt x="3156585" y="1859915"/>
                  <a:pt x="3166110" y="1948180"/>
                </a:cubicBezTo>
                <a:lnTo>
                  <a:pt x="3168650" y="1948180"/>
                </a:lnTo>
                <a:cubicBezTo>
                  <a:pt x="3163571" y="1898015"/>
                  <a:pt x="3176905" y="1837055"/>
                  <a:pt x="3204846" y="1782445"/>
                </a:cubicBezTo>
                <a:cubicBezTo>
                  <a:pt x="3278505" y="1638300"/>
                  <a:pt x="3375025" y="1647190"/>
                  <a:pt x="3463290" y="1586230"/>
                </a:cubicBezTo>
                <a:lnTo>
                  <a:pt x="3463290" y="1582420"/>
                </a:lnTo>
                <a:cubicBezTo>
                  <a:pt x="3463290" y="1582420"/>
                  <a:pt x="3463290" y="1582420"/>
                  <a:pt x="3463290" y="1582420"/>
                </a:cubicBezTo>
                <a:cubicBezTo>
                  <a:pt x="3405505" y="1623695"/>
                  <a:pt x="3324860" y="1642745"/>
                  <a:pt x="3284855" y="1677670"/>
                </a:cubicBezTo>
                <a:close/>
                <a:moveTo>
                  <a:pt x="3277235" y="1837055"/>
                </a:moveTo>
                <a:cubicBezTo>
                  <a:pt x="3263900" y="1871345"/>
                  <a:pt x="3258185" y="1908810"/>
                  <a:pt x="3261360" y="1945005"/>
                </a:cubicBezTo>
                <a:cubicBezTo>
                  <a:pt x="3261360" y="1945640"/>
                  <a:pt x="3261360" y="1946910"/>
                  <a:pt x="3261996" y="1948180"/>
                </a:cubicBezTo>
                <a:lnTo>
                  <a:pt x="3267075" y="1948180"/>
                </a:lnTo>
                <a:cubicBezTo>
                  <a:pt x="3267075" y="1947545"/>
                  <a:pt x="3267075" y="1947545"/>
                  <a:pt x="3267075" y="1946910"/>
                </a:cubicBezTo>
                <a:cubicBezTo>
                  <a:pt x="3258821" y="1864995"/>
                  <a:pt x="3299460" y="1768475"/>
                  <a:pt x="3375660" y="1731010"/>
                </a:cubicBezTo>
                <a:cubicBezTo>
                  <a:pt x="3399790" y="1718310"/>
                  <a:pt x="3434715" y="1715135"/>
                  <a:pt x="3463290" y="1708785"/>
                </a:cubicBezTo>
                <a:lnTo>
                  <a:pt x="3463290" y="1703070"/>
                </a:lnTo>
                <a:cubicBezTo>
                  <a:pt x="3440430" y="1708150"/>
                  <a:pt x="3415030" y="1711325"/>
                  <a:pt x="3393440" y="1717675"/>
                </a:cubicBezTo>
                <a:cubicBezTo>
                  <a:pt x="3341371" y="1734185"/>
                  <a:pt x="3296921" y="1783715"/>
                  <a:pt x="3277235" y="1837055"/>
                </a:cubicBezTo>
                <a:close/>
                <a:moveTo>
                  <a:pt x="2953385" y="1438910"/>
                </a:moveTo>
                <a:cubicBezTo>
                  <a:pt x="2814321" y="1683385"/>
                  <a:pt x="2722246" y="1843405"/>
                  <a:pt x="2665096" y="1948180"/>
                </a:cubicBezTo>
                <a:lnTo>
                  <a:pt x="2665730" y="1948180"/>
                </a:lnTo>
                <a:cubicBezTo>
                  <a:pt x="2766696" y="1779905"/>
                  <a:pt x="2907030" y="1519555"/>
                  <a:pt x="3039746" y="1292860"/>
                </a:cubicBezTo>
                <a:cubicBezTo>
                  <a:pt x="3157221" y="1090930"/>
                  <a:pt x="3305175" y="905510"/>
                  <a:pt x="3462655" y="820420"/>
                </a:cubicBezTo>
                <a:lnTo>
                  <a:pt x="3462655" y="817245"/>
                </a:lnTo>
                <a:cubicBezTo>
                  <a:pt x="3453130" y="822325"/>
                  <a:pt x="3442335" y="829310"/>
                  <a:pt x="3433446" y="833755"/>
                </a:cubicBezTo>
                <a:cubicBezTo>
                  <a:pt x="3241040" y="955675"/>
                  <a:pt x="3099435" y="1175385"/>
                  <a:pt x="2953385" y="1438910"/>
                </a:cubicBezTo>
                <a:close/>
                <a:moveTo>
                  <a:pt x="2828290" y="846455"/>
                </a:moveTo>
                <a:cubicBezTo>
                  <a:pt x="2789555" y="960755"/>
                  <a:pt x="2766060" y="1068705"/>
                  <a:pt x="2713355" y="1180465"/>
                </a:cubicBezTo>
                <a:cubicBezTo>
                  <a:pt x="2584450" y="1471930"/>
                  <a:pt x="2338071" y="1789430"/>
                  <a:pt x="2098040" y="1948180"/>
                </a:cubicBezTo>
                <a:lnTo>
                  <a:pt x="2104390" y="1948180"/>
                </a:lnTo>
                <a:cubicBezTo>
                  <a:pt x="2118996" y="1939290"/>
                  <a:pt x="2133600" y="1925955"/>
                  <a:pt x="2149475" y="1915795"/>
                </a:cubicBezTo>
                <a:cubicBezTo>
                  <a:pt x="2368550" y="1748155"/>
                  <a:pt x="2565400" y="1492250"/>
                  <a:pt x="2693671" y="1228725"/>
                </a:cubicBezTo>
                <a:cubicBezTo>
                  <a:pt x="2781300" y="1054735"/>
                  <a:pt x="2800350" y="908685"/>
                  <a:pt x="2856865" y="780415"/>
                </a:cubicBezTo>
                <a:cubicBezTo>
                  <a:pt x="2975610" y="497205"/>
                  <a:pt x="3220085" y="230505"/>
                  <a:pt x="3462655" y="125730"/>
                </a:cubicBezTo>
                <a:lnTo>
                  <a:pt x="3462655" y="124460"/>
                </a:lnTo>
                <a:cubicBezTo>
                  <a:pt x="3194685" y="229235"/>
                  <a:pt x="2924810" y="564515"/>
                  <a:pt x="2828290" y="846455"/>
                </a:cubicBezTo>
                <a:close/>
                <a:moveTo>
                  <a:pt x="2940685" y="968375"/>
                </a:moveTo>
                <a:cubicBezTo>
                  <a:pt x="2904490" y="1043940"/>
                  <a:pt x="2884171" y="1115060"/>
                  <a:pt x="2855596" y="1181100"/>
                </a:cubicBezTo>
                <a:cubicBezTo>
                  <a:pt x="2752725" y="1428115"/>
                  <a:pt x="2547621" y="1745615"/>
                  <a:pt x="2354580" y="1946275"/>
                </a:cubicBezTo>
                <a:cubicBezTo>
                  <a:pt x="2353946" y="1946910"/>
                  <a:pt x="2353310" y="1947545"/>
                  <a:pt x="2352675" y="1948180"/>
                </a:cubicBezTo>
                <a:lnTo>
                  <a:pt x="2354580" y="1948180"/>
                </a:lnTo>
                <a:cubicBezTo>
                  <a:pt x="2411096" y="1895475"/>
                  <a:pt x="2468246" y="1821815"/>
                  <a:pt x="2530475" y="1741170"/>
                </a:cubicBezTo>
                <a:cubicBezTo>
                  <a:pt x="2860040" y="1287780"/>
                  <a:pt x="2863850" y="1127760"/>
                  <a:pt x="2952750" y="949325"/>
                </a:cubicBezTo>
                <a:cubicBezTo>
                  <a:pt x="3054985" y="734695"/>
                  <a:pt x="3258821" y="491490"/>
                  <a:pt x="3463290" y="404495"/>
                </a:cubicBezTo>
                <a:lnTo>
                  <a:pt x="3463290" y="401320"/>
                </a:lnTo>
                <a:cubicBezTo>
                  <a:pt x="3246121" y="494665"/>
                  <a:pt x="3044190" y="744220"/>
                  <a:pt x="2940685" y="968375"/>
                </a:cubicBezTo>
                <a:close/>
                <a:moveTo>
                  <a:pt x="2931796" y="800100"/>
                </a:moveTo>
                <a:cubicBezTo>
                  <a:pt x="2886710" y="881380"/>
                  <a:pt x="2845435" y="1006475"/>
                  <a:pt x="2824480" y="1073150"/>
                </a:cubicBezTo>
                <a:cubicBezTo>
                  <a:pt x="2800985" y="1139825"/>
                  <a:pt x="2772410" y="1207135"/>
                  <a:pt x="2738121" y="1276350"/>
                </a:cubicBezTo>
                <a:cubicBezTo>
                  <a:pt x="2648585" y="1453515"/>
                  <a:pt x="2555875" y="1593215"/>
                  <a:pt x="2427605" y="1746250"/>
                </a:cubicBezTo>
                <a:cubicBezTo>
                  <a:pt x="2358390" y="1828165"/>
                  <a:pt x="2289810" y="1896745"/>
                  <a:pt x="2228850" y="1947545"/>
                </a:cubicBezTo>
                <a:lnTo>
                  <a:pt x="2237740" y="1947545"/>
                </a:lnTo>
                <a:cubicBezTo>
                  <a:pt x="2239010" y="1946275"/>
                  <a:pt x="2240280" y="1945005"/>
                  <a:pt x="2242185" y="1943735"/>
                </a:cubicBezTo>
                <a:cubicBezTo>
                  <a:pt x="2452371" y="1760220"/>
                  <a:pt x="2644775" y="1490980"/>
                  <a:pt x="2770505" y="1220470"/>
                </a:cubicBezTo>
                <a:cubicBezTo>
                  <a:pt x="2823846" y="1114425"/>
                  <a:pt x="2855596" y="966470"/>
                  <a:pt x="2919730" y="836295"/>
                </a:cubicBezTo>
                <a:cubicBezTo>
                  <a:pt x="3041650" y="581660"/>
                  <a:pt x="3267075" y="346710"/>
                  <a:pt x="3463290" y="267335"/>
                </a:cubicBezTo>
                <a:lnTo>
                  <a:pt x="3463290" y="261620"/>
                </a:lnTo>
                <a:cubicBezTo>
                  <a:pt x="3247390" y="348615"/>
                  <a:pt x="3039110" y="591185"/>
                  <a:pt x="2931796" y="800100"/>
                </a:cubicBezTo>
                <a:close/>
                <a:moveTo>
                  <a:pt x="3079750" y="1060450"/>
                </a:moveTo>
                <a:cubicBezTo>
                  <a:pt x="3014346" y="1162050"/>
                  <a:pt x="2974975" y="1257300"/>
                  <a:pt x="2929255" y="1341755"/>
                </a:cubicBezTo>
                <a:cubicBezTo>
                  <a:pt x="2837180" y="1518920"/>
                  <a:pt x="2684146" y="1772285"/>
                  <a:pt x="2568575" y="1948180"/>
                </a:cubicBezTo>
                <a:lnTo>
                  <a:pt x="2571750" y="1948180"/>
                </a:lnTo>
                <a:cubicBezTo>
                  <a:pt x="2600960" y="1904365"/>
                  <a:pt x="2631440" y="1856740"/>
                  <a:pt x="2665096" y="1804035"/>
                </a:cubicBezTo>
                <a:cubicBezTo>
                  <a:pt x="2826385" y="1550035"/>
                  <a:pt x="2929890" y="1349375"/>
                  <a:pt x="3037840" y="1136650"/>
                </a:cubicBezTo>
                <a:cubicBezTo>
                  <a:pt x="3132455" y="966470"/>
                  <a:pt x="3296921" y="760730"/>
                  <a:pt x="3463925" y="681355"/>
                </a:cubicBezTo>
                <a:lnTo>
                  <a:pt x="3463925" y="678180"/>
                </a:lnTo>
                <a:cubicBezTo>
                  <a:pt x="3321050" y="742950"/>
                  <a:pt x="3167380" y="920115"/>
                  <a:pt x="3079750" y="1060450"/>
                </a:cubicBezTo>
                <a:close/>
                <a:moveTo>
                  <a:pt x="2969260" y="1089025"/>
                </a:moveTo>
                <a:cubicBezTo>
                  <a:pt x="2854325" y="1372235"/>
                  <a:pt x="2668271" y="1689735"/>
                  <a:pt x="2463800" y="1948180"/>
                </a:cubicBezTo>
                <a:lnTo>
                  <a:pt x="2467610" y="1948180"/>
                </a:lnTo>
                <a:cubicBezTo>
                  <a:pt x="2507615" y="1898015"/>
                  <a:pt x="2551430" y="1838960"/>
                  <a:pt x="2597150" y="1772285"/>
                </a:cubicBezTo>
                <a:cubicBezTo>
                  <a:pt x="2827021" y="1434465"/>
                  <a:pt x="2874010" y="1306195"/>
                  <a:pt x="2993390" y="1047115"/>
                </a:cubicBezTo>
                <a:cubicBezTo>
                  <a:pt x="3103880" y="831850"/>
                  <a:pt x="3278505" y="632460"/>
                  <a:pt x="3463290" y="541020"/>
                </a:cubicBezTo>
                <a:lnTo>
                  <a:pt x="3463290" y="539750"/>
                </a:lnTo>
                <a:cubicBezTo>
                  <a:pt x="3260090" y="629920"/>
                  <a:pt x="3067685" y="878840"/>
                  <a:pt x="2969260" y="1089025"/>
                </a:cubicBezTo>
                <a:close/>
                <a:moveTo>
                  <a:pt x="3280410" y="1435100"/>
                </a:moveTo>
                <a:cubicBezTo>
                  <a:pt x="3241675" y="1473200"/>
                  <a:pt x="3198496" y="1507490"/>
                  <a:pt x="3166110" y="1541780"/>
                </a:cubicBezTo>
                <a:cubicBezTo>
                  <a:pt x="3075940" y="1634490"/>
                  <a:pt x="2959735" y="1823720"/>
                  <a:pt x="2961640" y="1946275"/>
                </a:cubicBezTo>
                <a:cubicBezTo>
                  <a:pt x="2961640" y="1946910"/>
                  <a:pt x="2961640" y="1947545"/>
                  <a:pt x="2961640" y="1948180"/>
                </a:cubicBezTo>
                <a:lnTo>
                  <a:pt x="2964815" y="1948180"/>
                </a:lnTo>
                <a:cubicBezTo>
                  <a:pt x="2962275" y="1902460"/>
                  <a:pt x="2981960" y="1834515"/>
                  <a:pt x="3020696" y="1757045"/>
                </a:cubicBezTo>
                <a:cubicBezTo>
                  <a:pt x="3079115" y="1640840"/>
                  <a:pt x="3152775" y="1550670"/>
                  <a:pt x="3245485" y="1472565"/>
                </a:cubicBezTo>
                <a:cubicBezTo>
                  <a:pt x="3317875" y="1405890"/>
                  <a:pt x="3394710" y="1325245"/>
                  <a:pt x="3464560" y="1264285"/>
                </a:cubicBezTo>
                <a:lnTo>
                  <a:pt x="3464560" y="1261110"/>
                </a:lnTo>
                <a:cubicBezTo>
                  <a:pt x="3461385" y="1263650"/>
                  <a:pt x="3458210" y="1266190"/>
                  <a:pt x="3455035" y="1268730"/>
                </a:cubicBezTo>
                <a:cubicBezTo>
                  <a:pt x="3395980" y="1318260"/>
                  <a:pt x="3334385" y="1384300"/>
                  <a:pt x="3280410" y="1435100"/>
                </a:cubicBezTo>
                <a:close/>
                <a:moveTo>
                  <a:pt x="1610996" y="1073150"/>
                </a:moveTo>
                <a:cubicBezTo>
                  <a:pt x="1682115" y="1026795"/>
                  <a:pt x="1774190" y="989965"/>
                  <a:pt x="1901825" y="917575"/>
                </a:cubicBezTo>
                <a:cubicBezTo>
                  <a:pt x="2447290" y="601345"/>
                  <a:pt x="2646046" y="154305"/>
                  <a:pt x="2706371" y="635"/>
                </a:cubicBezTo>
                <a:lnTo>
                  <a:pt x="2706371" y="635"/>
                </a:lnTo>
                <a:cubicBezTo>
                  <a:pt x="2609850" y="215900"/>
                  <a:pt x="2390140" y="692150"/>
                  <a:pt x="1736090" y="1001395"/>
                </a:cubicBezTo>
                <a:cubicBezTo>
                  <a:pt x="1707515" y="1015365"/>
                  <a:pt x="1680210" y="1029970"/>
                  <a:pt x="1652271" y="1045845"/>
                </a:cubicBezTo>
                <a:cubicBezTo>
                  <a:pt x="1356996" y="1212215"/>
                  <a:pt x="1123950" y="1468120"/>
                  <a:pt x="958850" y="1791335"/>
                </a:cubicBezTo>
                <a:cubicBezTo>
                  <a:pt x="930910" y="1847850"/>
                  <a:pt x="901700" y="1903095"/>
                  <a:pt x="885190" y="1948180"/>
                </a:cubicBezTo>
                <a:lnTo>
                  <a:pt x="886460" y="1948180"/>
                </a:lnTo>
                <a:cubicBezTo>
                  <a:pt x="942340" y="1832610"/>
                  <a:pt x="1014095" y="1671955"/>
                  <a:pt x="1136015" y="1510665"/>
                </a:cubicBezTo>
                <a:cubicBezTo>
                  <a:pt x="1267460" y="1332230"/>
                  <a:pt x="1424305" y="1186815"/>
                  <a:pt x="1610996" y="1073150"/>
                </a:cubicBezTo>
                <a:close/>
                <a:moveTo>
                  <a:pt x="1993900" y="906145"/>
                </a:moveTo>
                <a:cubicBezTo>
                  <a:pt x="2491740" y="576580"/>
                  <a:pt x="2688590" y="190500"/>
                  <a:pt x="2791460" y="0"/>
                </a:cubicBezTo>
                <a:lnTo>
                  <a:pt x="2787015" y="0"/>
                </a:lnTo>
                <a:cubicBezTo>
                  <a:pt x="2724150" y="110490"/>
                  <a:pt x="2709546" y="142240"/>
                  <a:pt x="2641600" y="248285"/>
                </a:cubicBezTo>
                <a:cubicBezTo>
                  <a:pt x="2512060" y="447040"/>
                  <a:pt x="2298065" y="712470"/>
                  <a:pt x="1945640" y="930275"/>
                </a:cubicBezTo>
                <a:cubicBezTo>
                  <a:pt x="1729105" y="1054100"/>
                  <a:pt x="1616710" y="1134110"/>
                  <a:pt x="1475740" y="1275080"/>
                </a:cubicBezTo>
                <a:cubicBezTo>
                  <a:pt x="1257935" y="1492885"/>
                  <a:pt x="1117600" y="1745615"/>
                  <a:pt x="1018540" y="1939925"/>
                </a:cubicBezTo>
                <a:cubicBezTo>
                  <a:pt x="1017270" y="1942465"/>
                  <a:pt x="1016000" y="1945005"/>
                  <a:pt x="1014095" y="1947545"/>
                </a:cubicBezTo>
                <a:lnTo>
                  <a:pt x="1020445" y="1947545"/>
                </a:lnTo>
                <a:cubicBezTo>
                  <a:pt x="1020445" y="1946910"/>
                  <a:pt x="1021080" y="1946275"/>
                  <a:pt x="1021080" y="1945640"/>
                </a:cubicBezTo>
                <a:cubicBezTo>
                  <a:pt x="1361440" y="1257935"/>
                  <a:pt x="1713230" y="1073785"/>
                  <a:pt x="1993900" y="906145"/>
                </a:cubicBezTo>
                <a:close/>
                <a:moveTo>
                  <a:pt x="2329815" y="1649095"/>
                </a:moveTo>
                <a:cubicBezTo>
                  <a:pt x="2762885" y="1156970"/>
                  <a:pt x="2713355" y="883285"/>
                  <a:pt x="2832100" y="643890"/>
                </a:cubicBezTo>
                <a:cubicBezTo>
                  <a:pt x="2945130" y="386080"/>
                  <a:pt x="3192780" y="109220"/>
                  <a:pt x="3435985" y="0"/>
                </a:cubicBezTo>
                <a:lnTo>
                  <a:pt x="3429000" y="0"/>
                </a:lnTo>
                <a:cubicBezTo>
                  <a:pt x="3360421" y="28575"/>
                  <a:pt x="3284221" y="85090"/>
                  <a:pt x="3228975" y="128270"/>
                </a:cubicBezTo>
                <a:cubicBezTo>
                  <a:pt x="3028315" y="290195"/>
                  <a:pt x="2857500" y="525780"/>
                  <a:pt x="2775585" y="784860"/>
                </a:cubicBezTo>
                <a:cubicBezTo>
                  <a:pt x="2734310" y="935990"/>
                  <a:pt x="2700021" y="1075055"/>
                  <a:pt x="2625725" y="1216660"/>
                </a:cubicBezTo>
                <a:cubicBezTo>
                  <a:pt x="2484755" y="1506220"/>
                  <a:pt x="2204085" y="1824990"/>
                  <a:pt x="1950085" y="1947545"/>
                </a:cubicBezTo>
                <a:lnTo>
                  <a:pt x="1954530" y="1947545"/>
                </a:lnTo>
                <a:cubicBezTo>
                  <a:pt x="2065655" y="1899920"/>
                  <a:pt x="2219960" y="1768475"/>
                  <a:pt x="2329815" y="1649095"/>
                </a:cubicBezTo>
                <a:close/>
                <a:moveTo>
                  <a:pt x="2124075" y="863600"/>
                </a:moveTo>
                <a:cubicBezTo>
                  <a:pt x="2499996" y="572135"/>
                  <a:pt x="2682875" y="287655"/>
                  <a:pt x="2873375" y="0"/>
                </a:cubicBezTo>
                <a:lnTo>
                  <a:pt x="2869565" y="0"/>
                </a:lnTo>
                <a:cubicBezTo>
                  <a:pt x="2856230" y="19050"/>
                  <a:pt x="2840355" y="43180"/>
                  <a:pt x="2821305" y="73025"/>
                </a:cubicBezTo>
                <a:cubicBezTo>
                  <a:pt x="2560955" y="481965"/>
                  <a:pt x="2299971" y="756285"/>
                  <a:pt x="1915796" y="1007745"/>
                </a:cubicBezTo>
                <a:cubicBezTo>
                  <a:pt x="1550035" y="1270635"/>
                  <a:pt x="1331596" y="1624965"/>
                  <a:pt x="1144271" y="1947545"/>
                </a:cubicBezTo>
                <a:lnTo>
                  <a:pt x="1147446" y="1947545"/>
                </a:lnTo>
                <a:cubicBezTo>
                  <a:pt x="1159510" y="1927225"/>
                  <a:pt x="1172210" y="1906270"/>
                  <a:pt x="1185546" y="1883410"/>
                </a:cubicBezTo>
                <a:cubicBezTo>
                  <a:pt x="1607821" y="1151255"/>
                  <a:pt x="1903096" y="1035685"/>
                  <a:pt x="2124075" y="863600"/>
                </a:cubicBezTo>
                <a:close/>
                <a:moveTo>
                  <a:pt x="1897380" y="883285"/>
                </a:moveTo>
                <a:cubicBezTo>
                  <a:pt x="2282825" y="659130"/>
                  <a:pt x="2513330" y="342265"/>
                  <a:pt x="2626996" y="635"/>
                </a:cubicBezTo>
                <a:lnTo>
                  <a:pt x="2624455" y="635"/>
                </a:lnTo>
                <a:cubicBezTo>
                  <a:pt x="2618740" y="16510"/>
                  <a:pt x="2616835" y="22225"/>
                  <a:pt x="2611755" y="37465"/>
                </a:cubicBezTo>
                <a:cubicBezTo>
                  <a:pt x="2470785" y="432435"/>
                  <a:pt x="2189480" y="727075"/>
                  <a:pt x="1833246" y="916940"/>
                </a:cubicBezTo>
                <a:cubicBezTo>
                  <a:pt x="1715771" y="981710"/>
                  <a:pt x="1581785" y="1025525"/>
                  <a:pt x="1470660" y="1089660"/>
                </a:cubicBezTo>
                <a:cubicBezTo>
                  <a:pt x="1137285" y="1274445"/>
                  <a:pt x="910590" y="1557655"/>
                  <a:pt x="771525" y="1899920"/>
                </a:cubicBezTo>
                <a:cubicBezTo>
                  <a:pt x="764540" y="1917065"/>
                  <a:pt x="758190" y="1932940"/>
                  <a:pt x="751840" y="1948815"/>
                </a:cubicBezTo>
                <a:lnTo>
                  <a:pt x="754380" y="1948815"/>
                </a:lnTo>
                <a:cubicBezTo>
                  <a:pt x="798830" y="1838325"/>
                  <a:pt x="861060" y="1692275"/>
                  <a:pt x="965835" y="1544955"/>
                </a:cubicBezTo>
                <a:cubicBezTo>
                  <a:pt x="1308735" y="1069975"/>
                  <a:pt x="1666875" y="1028700"/>
                  <a:pt x="1897380" y="883285"/>
                </a:cubicBezTo>
                <a:close/>
                <a:moveTo>
                  <a:pt x="1822450" y="892810"/>
                </a:moveTo>
                <a:cubicBezTo>
                  <a:pt x="2157096" y="714375"/>
                  <a:pt x="2433321" y="420370"/>
                  <a:pt x="2538096" y="23495"/>
                </a:cubicBezTo>
                <a:cubicBezTo>
                  <a:pt x="2541271" y="13335"/>
                  <a:pt x="2543175" y="5715"/>
                  <a:pt x="2544446" y="0"/>
                </a:cubicBezTo>
                <a:lnTo>
                  <a:pt x="2541271" y="0"/>
                </a:lnTo>
                <a:cubicBezTo>
                  <a:pt x="2540000" y="3810"/>
                  <a:pt x="2538730" y="8255"/>
                  <a:pt x="2537460" y="13970"/>
                </a:cubicBezTo>
                <a:cubicBezTo>
                  <a:pt x="2429510" y="428625"/>
                  <a:pt x="2138680" y="735330"/>
                  <a:pt x="1762760" y="920115"/>
                </a:cubicBezTo>
                <a:cubicBezTo>
                  <a:pt x="1629410" y="989330"/>
                  <a:pt x="1470025" y="1031240"/>
                  <a:pt x="1341755" y="1097915"/>
                </a:cubicBezTo>
                <a:cubicBezTo>
                  <a:pt x="995680" y="1270635"/>
                  <a:pt x="756920" y="1551940"/>
                  <a:pt x="630555" y="1906905"/>
                </a:cubicBezTo>
                <a:cubicBezTo>
                  <a:pt x="625475" y="1920875"/>
                  <a:pt x="621030" y="1934210"/>
                  <a:pt x="616585" y="1947545"/>
                </a:cubicBezTo>
                <a:lnTo>
                  <a:pt x="619125" y="1947545"/>
                </a:lnTo>
                <a:cubicBezTo>
                  <a:pt x="655320" y="1844675"/>
                  <a:pt x="706755" y="1712595"/>
                  <a:pt x="796290" y="1579245"/>
                </a:cubicBezTo>
                <a:cubicBezTo>
                  <a:pt x="1151255" y="1065530"/>
                  <a:pt x="1550035" y="1052195"/>
                  <a:pt x="1822450" y="892810"/>
                </a:cubicBezTo>
                <a:close/>
                <a:moveTo>
                  <a:pt x="2179955" y="880745"/>
                </a:moveTo>
                <a:cubicBezTo>
                  <a:pt x="2495550" y="612140"/>
                  <a:pt x="2707640" y="328930"/>
                  <a:pt x="2842896" y="146685"/>
                </a:cubicBezTo>
                <a:cubicBezTo>
                  <a:pt x="2870200" y="109855"/>
                  <a:pt x="2926715" y="33020"/>
                  <a:pt x="2954655" y="0"/>
                </a:cubicBezTo>
                <a:lnTo>
                  <a:pt x="2951480" y="0"/>
                </a:lnTo>
                <a:cubicBezTo>
                  <a:pt x="2948305" y="3810"/>
                  <a:pt x="2944496" y="8255"/>
                  <a:pt x="2940685" y="12700"/>
                </a:cubicBezTo>
                <a:cubicBezTo>
                  <a:pt x="2723515" y="294005"/>
                  <a:pt x="2573021" y="532130"/>
                  <a:pt x="2193925" y="864870"/>
                </a:cubicBezTo>
                <a:cubicBezTo>
                  <a:pt x="1718946" y="1234440"/>
                  <a:pt x="1551940" y="1527810"/>
                  <a:pt x="1270635" y="1947545"/>
                </a:cubicBezTo>
                <a:lnTo>
                  <a:pt x="1273810" y="1947545"/>
                </a:lnTo>
                <a:cubicBezTo>
                  <a:pt x="1274446" y="1946910"/>
                  <a:pt x="1274446" y="1946275"/>
                  <a:pt x="1275080" y="1945640"/>
                </a:cubicBezTo>
                <a:cubicBezTo>
                  <a:pt x="1303021" y="1905635"/>
                  <a:pt x="1332865" y="1859280"/>
                  <a:pt x="1367155" y="1807210"/>
                </a:cubicBezTo>
                <a:cubicBezTo>
                  <a:pt x="1623696" y="1408430"/>
                  <a:pt x="1842135" y="1140460"/>
                  <a:pt x="2179955" y="880745"/>
                </a:cubicBezTo>
                <a:close/>
                <a:moveTo>
                  <a:pt x="2309496" y="835660"/>
                </a:moveTo>
                <a:cubicBezTo>
                  <a:pt x="2542540" y="599440"/>
                  <a:pt x="2703830" y="398145"/>
                  <a:pt x="2859405" y="206375"/>
                </a:cubicBezTo>
                <a:cubicBezTo>
                  <a:pt x="2934335" y="113665"/>
                  <a:pt x="2993390" y="42545"/>
                  <a:pt x="3035300" y="635"/>
                </a:cubicBezTo>
                <a:cubicBezTo>
                  <a:pt x="3035300" y="635"/>
                  <a:pt x="3035300" y="635"/>
                  <a:pt x="3035935" y="0"/>
                </a:cubicBezTo>
                <a:lnTo>
                  <a:pt x="3031490" y="0"/>
                </a:lnTo>
                <a:cubicBezTo>
                  <a:pt x="3029585" y="1905"/>
                  <a:pt x="3027680" y="3810"/>
                  <a:pt x="3026410" y="5080"/>
                </a:cubicBezTo>
                <a:cubicBezTo>
                  <a:pt x="2827021" y="226695"/>
                  <a:pt x="2674621" y="441960"/>
                  <a:pt x="2461260" y="671195"/>
                </a:cubicBezTo>
                <a:cubicBezTo>
                  <a:pt x="2364105" y="779780"/>
                  <a:pt x="2242185" y="897890"/>
                  <a:pt x="2135505" y="1002030"/>
                </a:cubicBezTo>
                <a:cubicBezTo>
                  <a:pt x="1800860" y="1341755"/>
                  <a:pt x="1630680" y="1646555"/>
                  <a:pt x="1395096" y="1948180"/>
                </a:cubicBezTo>
                <a:lnTo>
                  <a:pt x="1398905" y="1948180"/>
                </a:lnTo>
                <a:cubicBezTo>
                  <a:pt x="1400175" y="1946275"/>
                  <a:pt x="1401446" y="1945005"/>
                  <a:pt x="1402715" y="1943735"/>
                </a:cubicBezTo>
                <a:cubicBezTo>
                  <a:pt x="1454150" y="1879600"/>
                  <a:pt x="1512571" y="1797050"/>
                  <a:pt x="1579880" y="1701800"/>
                </a:cubicBezTo>
                <a:cubicBezTo>
                  <a:pt x="1831340" y="1341120"/>
                  <a:pt x="1998980" y="1128395"/>
                  <a:pt x="2309496" y="835660"/>
                </a:cubicBezTo>
                <a:close/>
                <a:moveTo>
                  <a:pt x="2512060" y="1176020"/>
                </a:moveTo>
                <a:cubicBezTo>
                  <a:pt x="2602230" y="1015365"/>
                  <a:pt x="2646046" y="855980"/>
                  <a:pt x="2721610" y="708025"/>
                </a:cubicBezTo>
                <a:cubicBezTo>
                  <a:pt x="2852421" y="443230"/>
                  <a:pt x="3121025" y="122555"/>
                  <a:pt x="3356610" y="635"/>
                </a:cubicBezTo>
                <a:lnTo>
                  <a:pt x="3349625" y="635"/>
                </a:lnTo>
                <a:cubicBezTo>
                  <a:pt x="3348355" y="1270"/>
                  <a:pt x="3347721" y="1905"/>
                  <a:pt x="3346450" y="1905"/>
                </a:cubicBezTo>
                <a:cubicBezTo>
                  <a:pt x="3253105" y="53975"/>
                  <a:pt x="3183255" y="112395"/>
                  <a:pt x="3094990" y="196215"/>
                </a:cubicBezTo>
                <a:cubicBezTo>
                  <a:pt x="2870200" y="415290"/>
                  <a:pt x="2714625" y="671195"/>
                  <a:pt x="2616200" y="946785"/>
                </a:cubicBezTo>
                <a:cubicBezTo>
                  <a:pt x="2475865" y="1302385"/>
                  <a:pt x="2155190" y="1760220"/>
                  <a:pt x="1850390" y="1948180"/>
                </a:cubicBezTo>
                <a:lnTo>
                  <a:pt x="1856740" y="1948180"/>
                </a:lnTo>
                <a:cubicBezTo>
                  <a:pt x="1878965" y="1936115"/>
                  <a:pt x="1900555" y="1917065"/>
                  <a:pt x="1924050" y="1901825"/>
                </a:cubicBezTo>
                <a:cubicBezTo>
                  <a:pt x="2155190" y="1724660"/>
                  <a:pt x="2364740" y="1448435"/>
                  <a:pt x="2512060" y="1176020"/>
                </a:cubicBezTo>
                <a:close/>
                <a:moveTo>
                  <a:pt x="2035175" y="1661160"/>
                </a:moveTo>
                <a:cubicBezTo>
                  <a:pt x="2426971" y="1179830"/>
                  <a:pt x="2525396" y="866775"/>
                  <a:pt x="2708275" y="607060"/>
                </a:cubicBezTo>
                <a:cubicBezTo>
                  <a:pt x="2860675" y="381635"/>
                  <a:pt x="3098165" y="108585"/>
                  <a:pt x="3277235" y="0"/>
                </a:cubicBezTo>
                <a:lnTo>
                  <a:pt x="3270250" y="0"/>
                </a:lnTo>
                <a:cubicBezTo>
                  <a:pt x="3259455" y="6985"/>
                  <a:pt x="3248660" y="15875"/>
                  <a:pt x="3235960" y="23495"/>
                </a:cubicBezTo>
                <a:cubicBezTo>
                  <a:pt x="3007360" y="191135"/>
                  <a:pt x="2766060" y="492125"/>
                  <a:pt x="2600325" y="772160"/>
                </a:cubicBezTo>
                <a:cubicBezTo>
                  <a:pt x="2499996" y="949325"/>
                  <a:pt x="2446021" y="1062990"/>
                  <a:pt x="2360296" y="1196975"/>
                </a:cubicBezTo>
                <a:cubicBezTo>
                  <a:pt x="2197735" y="1460500"/>
                  <a:pt x="1956435" y="1789430"/>
                  <a:pt x="1744346" y="1947545"/>
                </a:cubicBezTo>
                <a:lnTo>
                  <a:pt x="1747521" y="1947545"/>
                </a:lnTo>
                <a:cubicBezTo>
                  <a:pt x="1825625" y="1898650"/>
                  <a:pt x="1947546" y="1766570"/>
                  <a:pt x="2035175" y="1661160"/>
                </a:cubicBezTo>
                <a:close/>
                <a:moveTo>
                  <a:pt x="3199130" y="0"/>
                </a:moveTo>
                <a:lnTo>
                  <a:pt x="3189605" y="0"/>
                </a:lnTo>
                <a:cubicBezTo>
                  <a:pt x="3129915" y="40640"/>
                  <a:pt x="3012440" y="161925"/>
                  <a:pt x="2988946" y="186690"/>
                </a:cubicBezTo>
                <a:cubicBezTo>
                  <a:pt x="2603500" y="600075"/>
                  <a:pt x="2347596" y="1030605"/>
                  <a:pt x="2075180" y="1408430"/>
                </a:cubicBezTo>
                <a:cubicBezTo>
                  <a:pt x="1957071" y="1574800"/>
                  <a:pt x="1767205" y="1826260"/>
                  <a:pt x="1631315" y="1947545"/>
                </a:cubicBezTo>
                <a:lnTo>
                  <a:pt x="1639571" y="1947545"/>
                </a:lnTo>
                <a:cubicBezTo>
                  <a:pt x="1645285" y="1941830"/>
                  <a:pt x="1651000" y="1934845"/>
                  <a:pt x="1657350" y="1930400"/>
                </a:cubicBezTo>
                <a:cubicBezTo>
                  <a:pt x="2075180" y="1511300"/>
                  <a:pt x="2419985" y="848360"/>
                  <a:pt x="2837180" y="366395"/>
                </a:cubicBezTo>
                <a:cubicBezTo>
                  <a:pt x="2921000" y="264160"/>
                  <a:pt x="3103880" y="66040"/>
                  <a:pt x="3199130" y="0"/>
                </a:cubicBezTo>
                <a:close/>
                <a:moveTo>
                  <a:pt x="2517775" y="683895"/>
                </a:moveTo>
                <a:cubicBezTo>
                  <a:pt x="2735580" y="422275"/>
                  <a:pt x="2994660" y="103505"/>
                  <a:pt x="3115946" y="0"/>
                </a:cubicBezTo>
                <a:lnTo>
                  <a:pt x="3111500" y="0"/>
                </a:lnTo>
                <a:cubicBezTo>
                  <a:pt x="3103246" y="6985"/>
                  <a:pt x="3096260" y="15240"/>
                  <a:pt x="3086100" y="22860"/>
                </a:cubicBezTo>
                <a:cubicBezTo>
                  <a:pt x="2989580" y="107950"/>
                  <a:pt x="2732405" y="420370"/>
                  <a:pt x="2573655" y="612140"/>
                </a:cubicBezTo>
                <a:cubicBezTo>
                  <a:pt x="2506346" y="692785"/>
                  <a:pt x="2435225" y="777875"/>
                  <a:pt x="2361565" y="864870"/>
                </a:cubicBezTo>
                <a:cubicBezTo>
                  <a:pt x="1990725" y="1289685"/>
                  <a:pt x="1770380" y="1664335"/>
                  <a:pt x="1517015" y="1947545"/>
                </a:cubicBezTo>
                <a:lnTo>
                  <a:pt x="1518285" y="1947545"/>
                </a:lnTo>
                <a:cubicBezTo>
                  <a:pt x="1614805" y="1852295"/>
                  <a:pt x="1725296" y="1693545"/>
                  <a:pt x="1857375" y="1515110"/>
                </a:cubicBezTo>
                <a:cubicBezTo>
                  <a:pt x="2149475" y="1110615"/>
                  <a:pt x="2273300" y="975360"/>
                  <a:pt x="2517775" y="683895"/>
                </a:cubicBezTo>
                <a:close/>
              </a:path>
            </a:pathLst>
          </a:custGeom>
          <a:gradFill rotWithShape="0">
            <a:gsLst>
              <a:gs pos="0">
                <a:srgbClr val="08303f">
                  <a:alpha val="13333"/>
                </a:srgbClr>
              </a:gs>
              <a:gs pos="100000">
                <a:srgbClr val="000000">
                  <a:alpha val="31372"/>
                </a:srgbClr>
              </a:gs>
            </a:gsLst>
            <a:lin ang="26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Google Shape;11;p2"/>
          <p:cNvSpPr/>
          <p:nvPr/>
        </p:nvSpPr>
        <p:spPr>
          <a:xfrm>
            <a:off x="-1174320" y="2220480"/>
            <a:ext cx="4361040" cy="4288680"/>
          </a:xfrm>
          <a:custGeom>
            <a:avLst/>
            <a:gdLst/>
            <a:ahLst/>
            <a:rect l="l" t="t" r="r" b="b"/>
            <a:pathLst>
              <a:path w="3947121" h="3881628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 rotWithShape="0">
            <a:gsLst>
              <a:gs pos="0">
                <a:srgbClr val="08303f">
                  <a:alpha val="16078"/>
                </a:srgbClr>
              </a:gs>
              <a:gs pos="100000">
                <a:srgbClr val="17727e">
                  <a:alpha val="16078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Google Shape;12;p2"/>
          <p:cNvSpPr/>
          <p:nvPr/>
        </p:nvSpPr>
        <p:spPr>
          <a:xfrm>
            <a:off x="6438960" y="-278280"/>
            <a:ext cx="3946680" cy="3881160"/>
          </a:xfrm>
          <a:custGeom>
            <a:avLst/>
            <a:gdLst/>
            <a:ahLst/>
            <a:rect l="l" t="t" r="r" b="b"/>
            <a:pathLst>
              <a:path w="3947121" h="3881628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 rotWithShape="0">
            <a:gsLst>
              <a:gs pos="0">
                <a:srgbClr val="198d8c">
                  <a:alpha val="16078"/>
                </a:srgbClr>
              </a:gs>
              <a:gs pos="100000">
                <a:srgbClr val="08303f">
                  <a:alpha val="16078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75240" y="199188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198d8c"/>
            </a:gs>
            <a:gs pos="100000">
              <a:srgbClr val="08303f"/>
            </a:gs>
          </a:gsLst>
          <a:path path="circle">
            <a:fillToRect l="49000" t="49000" r="51000" b="51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31;p5"/>
          <p:cNvSpPr/>
          <p:nvPr/>
        </p:nvSpPr>
        <p:spPr>
          <a:xfrm>
            <a:off x="0" y="0"/>
            <a:ext cx="9144360" cy="5142960"/>
          </a:xfrm>
          <a:custGeom>
            <a:avLst/>
            <a:gdLst/>
            <a:ahLst/>
            <a:rect l="l" t="t" r="r" b="b"/>
            <a:pathLst>
              <a:path w="3463925" h="1948180">
                <a:moveTo>
                  <a:pt x="1400810" y="701040"/>
                </a:moveTo>
                <a:cubicBezTo>
                  <a:pt x="1554480" y="628015"/>
                  <a:pt x="1735455" y="576580"/>
                  <a:pt x="1906905" y="509905"/>
                </a:cubicBezTo>
                <a:cubicBezTo>
                  <a:pt x="2207260" y="390525"/>
                  <a:pt x="2476500" y="236220"/>
                  <a:pt x="2668270" y="7620"/>
                </a:cubicBezTo>
                <a:cubicBezTo>
                  <a:pt x="2670810" y="5080"/>
                  <a:pt x="2672715" y="2540"/>
                  <a:pt x="2674620" y="0"/>
                </a:cubicBezTo>
                <a:lnTo>
                  <a:pt x="2669540" y="0"/>
                </a:lnTo>
                <a:cubicBezTo>
                  <a:pt x="2609215" y="73660"/>
                  <a:pt x="2535555" y="144145"/>
                  <a:pt x="2451100" y="208915"/>
                </a:cubicBezTo>
                <a:cubicBezTo>
                  <a:pt x="2219960" y="386715"/>
                  <a:pt x="1948815" y="499110"/>
                  <a:pt x="1618615" y="607695"/>
                </a:cubicBezTo>
                <a:cubicBezTo>
                  <a:pt x="981710" y="837565"/>
                  <a:pt x="421005" y="1278890"/>
                  <a:pt x="268605" y="1948180"/>
                </a:cubicBezTo>
                <a:lnTo>
                  <a:pt x="272415" y="1948180"/>
                </a:lnTo>
                <a:cubicBezTo>
                  <a:pt x="280670" y="1909445"/>
                  <a:pt x="292735" y="1861820"/>
                  <a:pt x="310515" y="1808480"/>
                </a:cubicBezTo>
                <a:cubicBezTo>
                  <a:pt x="487045" y="1278255"/>
                  <a:pt x="922020" y="916305"/>
                  <a:pt x="1400810" y="701040"/>
                </a:cubicBezTo>
                <a:close/>
                <a:moveTo>
                  <a:pt x="1494790" y="636905"/>
                </a:moveTo>
                <a:cubicBezTo>
                  <a:pt x="1871980" y="502285"/>
                  <a:pt x="2175510" y="288290"/>
                  <a:pt x="2399030" y="0"/>
                </a:cubicBezTo>
                <a:lnTo>
                  <a:pt x="2394585" y="0"/>
                </a:lnTo>
                <a:cubicBezTo>
                  <a:pt x="2171700" y="286385"/>
                  <a:pt x="1869440" y="499110"/>
                  <a:pt x="1493520" y="633095"/>
                </a:cubicBezTo>
                <a:cubicBezTo>
                  <a:pt x="1238250" y="723265"/>
                  <a:pt x="1012825" y="842010"/>
                  <a:pt x="822325" y="985520"/>
                </a:cubicBezTo>
                <a:cubicBezTo>
                  <a:pt x="664845" y="1104900"/>
                  <a:pt x="530225" y="1242695"/>
                  <a:pt x="421005" y="1395730"/>
                </a:cubicBezTo>
                <a:cubicBezTo>
                  <a:pt x="338455" y="1512570"/>
                  <a:pt x="269875" y="1638300"/>
                  <a:pt x="218440" y="1769745"/>
                </a:cubicBezTo>
                <a:cubicBezTo>
                  <a:pt x="191135" y="1839595"/>
                  <a:pt x="172720" y="1899920"/>
                  <a:pt x="159385" y="1947545"/>
                </a:cubicBezTo>
                <a:lnTo>
                  <a:pt x="163195" y="1947545"/>
                </a:lnTo>
                <a:cubicBezTo>
                  <a:pt x="196215" y="1826895"/>
                  <a:pt x="266700" y="1619250"/>
                  <a:pt x="424180" y="1397635"/>
                </a:cubicBezTo>
                <a:cubicBezTo>
                  <a:pt x="666115" y="1057910"/>
                  <a:pt x="1026160" y="802005"/>
                  <a:pt x="1494790" y="636905"/>
                </a:cubicBezTo>
                <a:close/>
                <a:moveTo>
                  <a:pt x="1416050" y="729615"/>
                </a:moveTo>
                <a:cubicBezTo>
                  <a:pt x="1593215" y="650875"/>
                  <a:pt x="1811655" y="605155"/>
                  <a:pt x="2009775" y="538480"/>
                </a:cubicBezTo>
                <a:cubicBezTo>
                  <a:pt x="2341245" y="423545"/>
                  <a:pt x="2634615" y="259080"/>
                  <a:pt x="2834005" y="635"/>
                </a:cubicBezTo>
                <a:cubicBezTo>
                  <a:pt x="2834005" y="635"/>
                  <a:pt x="2834640" y="0"/>
                  <a:pt x="2834640" y="0"/>
                </a:cubicBezTo>
                <a:lnTo>
                  <a:pt x="2825115" y="0"/>
                </a:lnTo>
                <a:cubicBezTo>
                  <a:pt x="2410460" y="525780"/>
                  <a:pt x="1717675" y="580390"/>
                  <a:pt x="1426210" y="717550"/>
                </a:cubicBezTo>
                <a:cubicBezTo>
                  <a:pt x="884555" y="936625"/>
                  <a:pt x="456565" y="1348740"/>
                  <a:pt x="371475" y="1932940"/>
                </a:cubicBezTo>
                <a:cubicBezTo>
                  <a:pt x="370205" y="1938655"/>
                  <a:pt x="369570" y="1943735"/>
                  <a:pt x="369570" y="1947545"/>
                </a:cubicBezTo>
                <a:lnTo>
                  <a:pt x="377190" y="1947545"/>
                </a:lnTo>
                <a:cubicBezTo>
                  <a:pt x="380365" y="1931670"/>
                  <a:pt x="380365" y="1910080"/>
                  <a:pt x="385445" y="1891030"/>
                </a:cubicBezTo>
                <a:cubicBezTo>
                  <a:pt x="487680" y="1321435"/>
                  <a:pt x="912495" y="936625"/>
                  <a:pt x="1416050" y="729615"/>
                </a:cubicBezTo>
                <a:close/>
                <a:moveTo>
                  <a:pt x="1200785" y="669925"/>
                </a:moveTo>
                <a:cubicBezTo>
                  <a:pt x="1520190" y="516890"/>
                  <a:pt x="1812290" y="278130"/>
                  <a:pt x="2011680" y="635"/>
                </a:cubicBezTo>
                <a:lnTo>
                  <a:pt x="2011045" y="635"/>
                </a:lnTo>
                <a:cubicBezTo>
                  <a:pt x="1823720" y="238760"/>
                  <a:pt x="1636395" y="414020"/>
                  <a:pt x="1387475" y="565150"/>
                </a:cubicBezTo>
                <a:cubicBezTo>
                  <a:pt x="1294765" y="623570"/>
                  <a:pt x="1196975" y="664210"/>
                  <a:pt x="1043940" y="747395"/>
                </a:cubicBezTo>
                <a:cubicBezTo>
                  <a:pt x="408940" y="1102995"/>
                  <a:pt x="117475" y="1584960"/>
                  <a:pt x="635" y="1842135"/>
                </a:cubicBezTo>
                <a:lnTo>
                  <a:pt x="635" y="1845945"/>
                </a:lnTo>
                <a:cubicBezTo>
                  <a:pt x="143510" y="1553210"/>
                  <a:pt x="460375" y="1025525"/>
                  <a:pt x="1200785" y="669925"/>
                </a:cubicBezTo>
                <a:close/>
                <a:moveTo>
                  <a:pt x="1085215" y="777240"/>
                </a:moveTo>
                <a:cubicBezTo>
                  <a:pt x="1220470" y="701040"/>
                  <a:pt x="1378585" y="645795"/>
                  <a:pt x="1512570" y="577215"/>
                </a:cubicBezTo>
                <a:cubicBezTo>
                  <a:pt x="1786890" y="436245"/>
                  <a:pt x="2027555" y="239395"/>
                  <a:pt x="2205990" y="0"/>
                </a:cubicBezTo>
                <a:lnTo>
                  <a:pt x="2205355" y="0"/>
                </a:lnTo>
                <a:cubicBezTo>
                  <a:pt x="1725295" y="589280"/>
                  <a:pt x="1349375" y="606425"/>
                  <a:pt x="1010920" y="814705"/>
                </a:cubicBezTo>
                <a:cubicBezTo>
                  <a:pt x="555625" y="1078865"/>
                  <a:pt x="233680" y="1461135"/>
                  <a:pt x="65405" y="1915795"/>
                </a:cubicBezTo>
                <a:cubicBezTo>
                  <a:pt x="61595" y="1927860"/>
                  <a:pt x="56515" y="1939290"/>
                  <a:pt x="53340" y="1947545"/>
                </a:cubicBezTo>
                <a:lnTo>
                  <a:pt x="57785" y="1947545"/>
                </a:lnTo>
                <a:cubicBezTo>
                  <a:pt x="236855" y="1443990"/>
                  <a:pt x="591185" y="1043940"/>
                  <a:pt x="1085215" y="777240"/>
                </a:cubicBezTo>
                <a:close/>
                <a:moveTo>
                  <a:pt x="1537335" y="734060"/>
                </a:moveTo>
                <a:cubicBezTo>
                  <a:pt x="1670050" y="677545"/>
                  <a:pt x="1836420" y="636905"/>
                  <a:pt x="2004695" y="582295"/>
                </a:cubicBezTo>
                <a:cubicBezTo>
                  <a:pt x="2353310" y="463550"/>
                  <a:pt x="2665095" y="290195"/>
                  <a:pt x="2869565" y="13335"/>
                </a:cubicBezTo>
                <a:cubicBezTo>
                  <a:pt x="2872740" y="8890"/>
                  <a:pt x="2876550" y="3810"/>
                  <a:pt x="2879725" y="0"/>
                </a:cubicBezTo>
                <a:lnTo>
                  <a:pt x="2874645" y="0"/>
                </a:lnTo>
                <a:cubicBezTo>
                  <a:pt x="2872105" y="4445"/>
                  <a:pt x="2870200" y="8890"/>
                  <a:pt x="2866390" y="12065"/>
                </a:cubicBezTo>
                <a:cubicBezTo>
                  <a:pt x="2736215" y="193675"/>
                  <a:pt x="2529205" y="343535"/>
                  <a:pt x="2345055" y="436245"/>
                </a:cubicBezTo>
                <a:cubicBezTo>
                  <a:pt x="2165985" y="532130"/>
                  <a:pt x="1938655" y="601980"/>
                  <a:pt x="1710690" y="667385"/>
                </a:cubicBezTo>
                <a:cubicBezTo>
                  <a:pt x="1554480" y="717550"/>
                  <a:pt x="1412875" y="778510"/>
                  <a:pt x="1284605" y="849630"/>
                </a:cubicBezTo>
                <a:cubicBezTo>
                  <a:pt x="862330" y="1081405"/>
                  <a:pt x="559435" y="1460500"/>
                  <a:pt x="504825" y="1937385"/>
                </a:cubicBezTo>
                <a:cubicBezTo>
                  <a:pt x="504190" y="1941195"/>
                  <a:pt x="504190" y="1944370"/>
                  <a:pt x="503555" y="1947545"/>
                </a:cubicBezTo>
                <a:lnTo>
                  <a:pt x="507365" y="1947545"/>
                </a:lnTo>
                <a:cubicBezTo>
                  <a:pt x="508635" y="1932305"/>
                  <a:pt x="510540" y="1916430"/>
                  <a:pt x="513080" y="1898015"/>
                </a:cubicBezTo>
                <a:cubicBezTo>
                  <a:pt x="597535" y="1336675"/>
                  <a:pt x="1005840" y="945515"/>
                  <a:pt x="1537335" y="734060"/>
                </a:cubicBezTo>
                <a:close/>
                <a:moveTo>
                  <a:pt x="2145030" y="621030"/>
                </a:moveTo>
                <a:cubicBezTo>
                  <a:pt x="2531745" y="469265"/>
                  <a:pt x="2811145" y="259080"/>
                  <a:pt x="2966085" y="0"/>
                </a:cubicBezTo>
                <a:lnTo>
                  <a:pt x="2962910" y="0"/>
                </a:lnTo>
                <a:cubicBezTo>
                  <a:pt x="2948940" y="22225"/>
                  <a:pt x="2938145" y="38735"/>
                  <a:pt x="2925445" y="57150"/>
                </a:cubicBezTo>
                <a:cubicBezTo>
                  <a:pt x="2746375" y="311150"/>
                  <a:pt x="2455545" y="508635"/>
                  <a:pt x="2054225" y="650875"/>
                </a:cubicBezTo>
                <a:cubicBezTo>
                  <a:pt x="1846580" y="718185"/>
                  <a:pt x="1671320" y="774065"/>
                  <a:pt x="1514475" y="860425"/>
                </a:cubicBezTo>
                <a:cubicBezTo>
                  <a:pt x="1129030" y="1062990"/>
                  <a:pt x="827405" y="1400175"/>
                  <a:pt x="770255" y="1866900"/>
                </a:cubicBezTo>
                <a:cubicBezTo>
                  <a:pt x="768985" y="1880235"/>
                  <a:pt x="763270" y="1925955"/>
                  <a:pt x="763270" y="1947545"/>
                </a:cubicBezTo>
                <a:lnTo>
                  <a:pt x="767080" y="1947545"/>
                </a:lnTo>
                <a:cubicBezTo>
                  <a:pt x="776605" y="1826895"/>
                  <a:pt x="790575" y="1705610"/>
                  <a:pt x="864235" y="1530985"/>
                </a:cubicBezTo>
                <a:cubicBezTo>
                  <a:pt x="1170940" y="831215"/>
                  <a:pt x="1978025" y="701040"/>
                  <a:pt x="2145030" y="621030"/>
                </a:cubicBezTo>
                <a:close/>
                <a:moveTo>
                  <a:pt x="1287145" y="1104900"/>
                </a:moveTo>
                <a:cubicBezTo>
                  <a:pt x="1632585" y="795655"/>
                  <a:pt x="1962785" y="748030"/>
                  <a:pt x="2204085" y="642620"/>
                </a:cubicBezTo>
                <a:cubicBezTo>
                  <a:pt x="2520950" y="509905"/>
                  <a:pt x="2813050" y="320675"/>
                  <a:pt x="2994660" y="26670"/>
                </a:cubicBezTo>
                <a:cubicBezTo>
                  <a:pt x="3001010" y="16510"/>
                  <a:pt x="3006090" y="8255"/>
                  <a:pt x="3010535" y="0"/>
                </a:cubicBezTo>
                <a:lnTo>
                  <a:pt x="3006725" y="0"/>
                </a:lnTo>
                <a:cubicBezTo>
                  <a:pt x="2926715" y="133985"/>
                  <a:pt x="2829560" y="247650"/>
                  <a:pt x="2698750" y="353060"/>
                </a:cubicBezTo>
                <a:cubicBezTo>
                  <a:pt x="2287270" y="677545"/>
                  <a:pt x="1939925" y="702310"/>
                  <a:pt x="1651635" y="853440"/>
                </a:cubicBezTo>
                <a:cubicBezTo>
                  <a:pt x="1227455" y="1064260"/>
                  <a:pt x="924560" y="1421765"/>
                  <a:pt x="895985" y="1906905"/>
                </a:cubicBezTo>
                <a:cubicBezTo>
                  <a:pt x="895350" y="1915795"/>
                  <a:pt x="894715" y="1932940"/>
                  <a:pt x="894715" y="1947545"/>
                </a:cubicBezTo>
                <a:lnTo>
                  <a:pt x="898525" y="1947545"/>
                </a:lnTo>
                <a:cubicBezTo>
                  <a:pt x="903605" y="1631950"/>
                  <a:pt x="1039495" y="1331595"/>
                  <a:pt x="1287145" y="1104900"/>
                </a:cubicBezTo>
                <a:close/>
                <a:moveTo>
                  <a:pt x="1116965" y="1049655"/>
                </a:moveTo>
                <a:cubicBezTo>
                  <a:pt x="1315720" y="883920"/>
                  <a:pt x="1572260" y="755015"/>
                  <a:pt x="1880235" y="665480"/>
                </a:cubicBezTo>
                <a:cubicBezTo>
                  <a:pt x="2376805" y="521335"/>
                  <a:pt x="2727960" y="297180"/>
                  <a:pt x="2924175" y="0"/>
                </a:cubicBezTo>
                <a:lnTo>
                  <a:pt x="2919730" y="0"/>
                </a:lnTo>
                <a:cubicBezTo>
                  <a:pt x="2723515" y="295910"/>
                  <a:pt x="2373630" y="518795"/>
                  <a:pt x="1879600" y="662305"/>
                </a:cubicBezTo>
                <a:cubicBezTo>
                  <a:pt x="1571625" y="751205"/>
                  <a:pt x="1314450" y="880745"/>
                  <a:pt x="1115060" y="1047115"/>
                </a:cubicBezTo>
                <a:cubicBezTo>
                  <a:pt x="955675" y="1179830"/>
                  <a:pt x="832485" y="1336675"/>
                  <a:pt x="749935" y="1512570"/>
                </a:cubicBezTo>
                <a:cubicBezTo>
                  <a:pt x="676275" y="1669415"/>
                  <a:pt x="648335" y="1812290"/>
                  <a:pt x="638175" y="1905000"/>
                </a:cubicBezTo>
                <a:cubicBezTo>
                  <a:pt x="636270" y="1920240"/>
                  <a:pt x="635000" y="1934210"/>
                  <a:pt x="634365" y="1947545"/>
                </a:cubicBezTo>
                <a:lnTo>
                  <a:pt x="638175" y="1947545"/>
                </a:lnTo>
                <a:cubicBezTo>
                  <a:pt x="639445" y="1934210"/>
                  <a:pt x="640715" y="1920240"/>
                  <a:pt x="641985" y="1905000"/>
                </a:cubicBezTo>
                <a:cubicBezTo>
                  <a:pt x="652145" y="1812925"/>
                  <a:pt x="680085" y="1670050"/>
                  <a:pt x="753110" y="1513840"/>
                </a:cubicBezTo>
                <a:cubicBezTo>
                  <a:pt x="835660" y="1338580"/>
                  <a:pt x="958215" y="1182370"/>
                  <a:pt x="1116965" y="1049655"/>
                </a:cubicBezTo>
                <a:close/>
                <a:moveTo>
                  <a:pt x="1054735" y="687705"/>
                </a:moveTo>
                <a:cubicBezTo>
                  <a:pt x="1353820" y="519430"/>
                  <a:pt x="1622425" y="276860"/>
                  <a:pt x="1821815" y="0"/>
                </a:cubicBezTo>
                <a:lnTo>
                  <a:pt x="1813560" y="0"/>
                </a:lnTo>
                <a:cubicBezTo>
                  <a:pt x="1808480" y="6985"/>
                  <a:pt x="1804670" y="14605"/>
                  <a:pt x="1801495" y="17145"/>
                </a:cubicBezTo>
                <a:cubicBezTo>
                  <a:pt x="1564640" y="325120"/>
                  <a:pt x="1331595" y="527685"/>
                  <a:pt x="959485" y="734695"/>
                </a:cubicBezTo>
                <a:cubicBezTo>
                  <a:pt x="535940" y="993140"/>
                  <a:pt x="263525" y="1299210"/>
                  <a:pt x="83185" y="1553210"/>
                </a:cubicBezTo>
                <a:cubicBezTo>
                  <a:pt x="52705" y="1596390"/>
                  <a:pt x="25400" y="1637665"/>
                  <a:pt x="0" y="1676400"/>
                </a:cubicBezTo>
                <a:lnTo>
                  <a:pt x="0" y="1689735"/>
                </a:lnTo>
                <a:cubicBezTo>
                  <a:pt x="182880" y="1403350"/>
                  <a:pt x="501650" y="999490"/>
                  <a:pt x="1054735" y="687705"/>
                </a:cubicBezTo>
                <a:close/>
                <a:moveTo>
                  <a:pt x="1014095" y="627380"/>
                </a:moveTo>
                <a:cubicBezTo>
                  <a:pt x="1233805" y="466090"/>
                  <a:pt x="1443355" y="249555"/>
                  <a:pt x="1621155" y="9525"/>
                </a:cubicBezTo>
                <a:cubicBezTo>
                  <a:pt x="1624330" y="5080"/>
                  <a:pt x="1626235" y="2540"/>
                  <a:pt x="1628140" y="0"/>
                </a:cubicBezTo>
                <a:lnTo>
                  <a:pt x="1623695" y="0"/>
                </a:lnTo>
                <a:cubicBezTo>
                  <a:pt x="1622425" y="2540"/>
                  <a:pt x="1620520" y="5080"/>
                  <a:pt x="1618615" y="6985"/>
                </a:cubicBezTo>
                <a:cubicBezTo>
                  <a:pt x="1432560" y="257810"/>
                  <a:pt x="1214120" y="480695"/>
                  <a:pt x="984250" y="644525"/>
                </a:cubicBezTo>
                <a:cubicBezTo>
                  <a:pt x="578485" y="911860"/>
                  <a:pt x="280035" y="1190625"/>
                  <a:pt x="1270" y="1565275"/>
                </a:cubicBezTo>
                <a:lnTo>
                  <a:pt x="1270" y="1570990"/>
                </a:lnTo>
                <a:cubicBezTo>
                  <a:pt x="53340" y="1500505"/>
                  <a:pt x="111125" y="1427480"/>
                  <a:pt x="177165" y="1350645"/>
                </a:cubicBezTo>
                <a:cubicBezTo>
                  <a:pt x="478790" y="1002030"/>
                  <a:pt x="704850" y="840105"/>
                  <a:pt x="1014095" y="627380"/>
                </a:cubicBezTo>
                <a:close/>
                <a:moveTo>
                  <a:pt x="461645" y="0"/>
                </a:moveTo>
                <a:cubicBezTo>
                  <a:pt x="280035" y="238760"/>
                  <a:pt x="122555" y="529590"/>
                  <a:pt x="21590" y="799465"/>
                </a:cubicBezTo>
                <a:cubicBezTo>
                  <a:pt x="14605" y="820420"/>
                  <a:pt x="6985" y="837565"/>
                  <a:pt x="635" y="852170"/>
                </a:cubicBezTo>
                <a:lnTo>
                  <a:pt x="635" y="859155"/>
                </a:lnTo>
                <a:cubicBezTo>
                  <a:pt x="144780" y="488950"/>
                  <a:pt x="250825" y="304800"/>
                  <a:pt x="462280" y="0"/>
                </a:cubicBezTo>
                <a:lnTo>
                  <a:pt x="461645" y="0"/>
                </a:lnTo>
                <a:close/>
                <a:moveTo>
                  <a:pt x="264795" y="0"/>
                </a:moveTo>
                <a:cubicBezTo>
                  <a:pt x="159385" y="142875"/>
                  <a:pt x="69850" y="294005"/>
                  <a:pt x="0" y="448310"/>
                </a:cubicBezTo>
                <a:lnTo>
                  <a:pt x="0" y="457200"/>
                </a:lnTo>
                <a:cubicBezTo>
                  <a:pt x="70485" y="299720"/>
                  <a:pt x="161290" y="145415"/>
                  <a:pt x="269240" y="0"/>
                </a:cubicBezTo>
                <a:lnTo>
                  <a:pt x="264795" y="0"/>
                </a:lnTo>
                <a:close/>
                <a:moveTo>
                  <a:pt x="1915795" y="800100"/>
                </a:moveTo>
                <a:cubicBezTo>
                  <a:pt x="2386330" y="637540"/>
                  <a:pt x="2766060" y="452755"/>
                  <a:pt x="3013075" y="73025"/>
                </a:cubicBezTo>
                <a:cubicBezTo>
                  <a:pt x="3027045" y="50800"/>
                  <a:pt x="3042285" y="24765"/>
                  <a:pt x="3055620" y="0"/>
                </a:cubicBezTo>
                <a:lnTo>
                  <a:pt x="3048000" y="0"/>
                </a:lnTo>
                <a:cubicBezTo>
                  <a:pt x="2884805" y="289560"/>
                  <a:pt x="2638425" y="474980"/>
                  <a:pt x="2360930" y="612775"/>
                </a:cubicBezTo>
                <a:cubicBezTo>
                  <a:pt x="2150110" y="722630"/>
                  <a:pt x="1862455" y="790575"/>
                  <a:pt x="1660525" y="913130"/>
                </a:cubicBezTo>
                <a:cubicBezTo>
                  <a:pt x="1323975" y="1103630"/>
                  <a:pt x="1060450" y="1414780"/>
                  <a:pt x="1025525" y="1849120"/>
                </a:cubicBezTo>
                <a:cubicBezTo>
                  <a:pt x="1025525" y="1864360"/>
                  <a:pt x="1019810" y="1922780"/>
                  <a:pt x="1022350" y="1948180"/>
                </a:cubicBezTo>
                <a:lnTo>
                  <a:pt x="1029335" y="1948180"/>
                </a:lnTo>
                <a:cubicBezTo>
                  <a:pt x="1031240" y="1856740"/>
                  <a:pt x="1037590" y="1717675"/>
                  <a:pt x="1092200" y="1567180"/>
                </a:cubicBezTo>
                <a:cubicBezTo>
                  <a:pt x="1229360" y="1187450"/>
                  <a:pt x="1541145" y="948690"/>
                  <a:pt x="1915795" y="800100"/>
                </a:cubicBezTo>
                <a:close/>
                <a:moveTo>
                  <a:pt x="160020" y="0"/>
                </a:moveTo>
                <a:lnTo>
                  <a:pt x="156845" y="0"/>
                </a:lnTo>
                <a:cubicBezTo>
                  <a:pt x="97790" y="80010"/>
                  <a:pt x="47625" y="167005"/>
                  <a:pt x="635" y="254635"/>
                </a:cubicBezTo>
                <a:lnTo>
                  <a:pt x="635" y="261620"/>
                </a:lnTo>
                <a:cubicBezTo>
                  <a:pt x="47625" y="173990"/>
                  <a:pt x="99695" y="88900"/>
                  <a:pt x="156210" y="5715"/>
                </a:cubicBezTo>
                <a:cubicBezTo>
                  <a:pt x="157480" y="3810"/>
                  <a:pt x="158750" y="1905"/>
                  <a:pt x="160020" y="0"/>
                </a:cubicBezTo>
                <a:close/>
                <a:moveTo>
                  <a:pt x="47625" y="0"/>
                </a:moveTo>
                <a:cubicBezTo>
                  <a:pt x="31750" y="24765"/>
                  <a:pt x="15875" y="50165"/>
                  <a:pt x="635" y="75565"/>
                </a:cubicBezTo>
                <a:lnTo>
                  <a:pt x="635" y="89535"/>
                </a:lnTo>
                <a:cubicBezTo>
                  <a:pt x="18415" y="59690"/>
                  <a:pt x="36830" y="29845"/>
                  <a:pt x="55880" y="0"/>
                </a:cubicBezTo>
                <a:lnTo>
                  <a:pt x="47625" y="0"/>
                </a:lnTo>
                <a:close/>
                <a:moveTo>
                  <a:pt x="656590" y="0"/>
                </a:moveTo>
                <a:lnTo>
                  <a:pt x="656590" y="0"/>
                </a:lnTo>
                <a:cubicBezTo>
                  <a:pt x="276860" y="514350"/>
                  <a:pt x="219710" y="727710"/>
                  <a:pt x="635" y="1074420"/>
                </a:cubicBezTo>
                <a:lnTo>
                  <a:pt x="635" y="1081405"/>
                </a:lnTo>
                <a:cubicBezTo>
                  <a:pt x="39370" y="1020445"/>
                  <a:pt x="78740" y="955040"/>
                  <a:pt x="116205" y="887095"/>
                </a:cubicBezTo>
                <a:cubicBezTo>
                  <a:pt x="334645" y="472440"/>
                  <a:pt x="442595" y="308610"/>
                  <a:pt x="656590" y="0"/>
                </a:cubicBezTo>
                <a:close/>
                <a:moveTo>
                  <a:pt x="759460" y="719455"/>
                </a:moveTo>
                <a:cubicBezTo>
                  <a:pt x="957580" y="563245"/>
                  <a:pt x="1143635" y="373380"/>
                  <a:pt x="1329055" y="139065"/>
                </a:cubicBezTo>
                <a:cubicBezTo>
                  <a:pt x="1365885" y="92710"/>
                  <a:pt x="1400810" y="45720"/>
                  <a:pt x="1435100" y="0"/>
                </a:cubicBezTo>
                <a:lnTo>
                  <a:pt x="1430655" y="0"/>
                </a:lnTo>
                <a:cubicBezTo>
                  <a:pt x="1397635" y="45085"/>
                  <a:pt x="1362710" y="90805"/>
                  <a:pt x="1326515" y="136525"/>
                </a:cubicBezTo>
                <a:cubicBezTo>
                  <a:pt x="1141730" y="370205"/>
                  <a:pt x="955675" y="560070"/>
                  <a:pt x="758190" y="715645"/>
                </a:cubicBezTo>
                <a:cubicBezTo>
                  <a:pt x="438785" y="967740"/>
                  <a:pt x="190500" y="1238885"/>
                  <a:pt x="1270" y="1471295"/>
                </a:cubicBezTo>
                <a:lnTo>
                  <a:pt x="1270" y="1477010"/>
                </a:lnTo>
                <a:cubicBezTo>
                  <a:pt x="189865" y="1244600"/>
                  <a:pt x="438785" y="972185"/>
                  <a:pt x="759460" y="719455"/>
                </a:cubicBezTo>
                <a:close/>
                <a:moveTo>
                  <a:pt x="612775" y="735330"/>
                </a:moveTo>
                <a:cubicBezTo>
                  <a:pt x="857885" y="502285"/>
                  <a:pt x="1064260" y="241300"/>
                  <a:pt x="1241425" y="0"/>
                </a:cubicBezTo>
                <a:lnTo>
                  <a:pt x="1236980" y="0"/>
                </a:lnTo>
                <a:cubicBezTo>
                  <a:pt x="1060450" y="240665"/>
                  <a:pt x="854075" y="501015"/>
                  <a:pt x="610235" y="732790"/>
                </a:cubicBezTo>
                <a:cubicBezTo>
                  <a:pt x="374650" y="956945"/>
                  <a:pt x="171450" y="1183640"/>
                  <a:pt x="635" y="1386205"/>
                </a:cubicBezTo>
                <a:lnTo>
                  <a:pt x="635" y="1391920"/>
                </a:lnTo>
                <a:cubicBezTo>
                  <a:pt x="172085" y="1188720"/>
                  <a:pt x="375920" y="960755"/>
                  <a:pt x="612775" y="735330"/>
                </a:cubicBezTo>
                <a:close/>
                <a:moveTo>
                  <a:pt x="855345" y="0"/>
                </a:moveTo>
                <a:lnTo>
                  <a:pt x="846455" y="0"/>
                </a:lnTo>
                <a:cubicBezTo>
                  <a:pt x="830580" y="21590"/>
                  <a:pt x="815975" y="41910"/>
                  <a:pt x="799465" y="64770"/>
                </a:cubicBezTo>
                <a:cubicBezTo>
                  <a:pt x="548005" y="409575"/>
                  <a:pt x="299720" y="803910"/>
                  <a:pt x="38100" y="1149985"/>
                </a:cubicBezTo>
                <a:cubicBezTo>
                  <a:pt x="31750" y="1160780"/>
                  <a:pt x="13970" y="1180465"/>
                  <a:pt x="635" y="1198245"/>
                </a:cubicBezTo>
                <a:lnTo>
                  <a:pt x="635" y="1209675"/>
                </a:lnTo>
                <a:cubicBezTo>
                  <a:pt x="107315" y="1076960"/>
                  <a:pt x="223520" y="908050"/>
                  <a:pt x="326390" y="760095"/>
                </a:cubicBezTo>
                <a:cubicBezTo>
                  <a:pt x="502285" y="501650"/>
                  <a:pt x="683895" y="234950"/>
                  <a:pt x="855345" y="0"/>
                </a:cubicBezTo>
                <a:close/>
                <a:moveTo>
                  <a:pt x="563880" y="634365"/>
                </a:moveTo>
                <a:cubicBezTo>
                  <a:pt x="735965" y="422910"/>
                  <a:pt x="905510" y="198120"/>
                  <a:pt x="1045845" y="0"/>
                </a:cubicBezTo>
                <a:lnTo>
                  <a:pt x="1045210" y="0"/>
                </a:lnTo>
                <a:cubicBezTo>
                  <a:pt x="947420" y="123190"/>
                  <a:pt x="851535" y="266065"/>
                  <a:pt x="744220" y="401320"/>
                </a:cubicBezTo>
                <a:cubicBezTo>
                  <a:pt x="508000" y="713105"/>
                  <a:pt x="225425" y="1017270"/>
                  <a:pt x="635" y="1303020"/>
                </a:cubicBezTo>
                <a:lnTo>
                  <a:pt x="635" y="1306830"/>
                </a:lnTo>
                <a:cubicBezTo>
                  <a:pt x="8255" y="1296670"/>
                  <a:pt x="17145" y="1285240"/>
                  <a:pt x="24130" y="1277620"/>
                </a:cubicBezTo>
                <a:cubicBezTo>
                  <a:pt x="185420" y="1081405"/>
                  <a:pt x="381000" y="852805"/>
                  <a:pt x="563880" y="634365"/>
                </a:cubicBezTo>
                <a:close/>
                <a:moveTo>
                  <a:pt x="2540635" y="1373505"/>
                </a:moveTo>
                <a:cubicBezTo>
                  <a:pt x="2382520" y="1537970"/>
                  <a:pt x="2374265" y="1750695"/>
                  <a:pt x="2455545" y="1936750"/>
                </a:cubicBezTo>
                <a:cubicBezTo>
                  <a:pt x="2456815" y="1939290"/>
                  <a:pt x="2458720" y="1943735"/>
                  <a:pt x="2459990" y="1947545"/>
                </a:cubicBezTo>
                <a:lnTo>
                  <a:pt x="2464435" y="1947545"/>
                </a:lnTo>
                <a:cubicBezTo>
                  <a:pt x="2364105" y="1730375"/>
                  <a:pt x="2388870" y="1483995"/>
                  <a:pt x="2612390" y="1313815"/>
                </a:cubicBezTo>
                <a:cubicBezTo>
                  <a:pt x="2731135" y="1228725"/>
                  <a:pt x="2886710" y="1154430"/>
                  <a:pt x="2995930" y="1080770"/>
                </a:cubicBezTo>
                <a:cubicBezTo>
                  <a:pt x="3190875" y="956310"/>
                  <a:pt x="3353435" y="830580"/>
                  <a:pt x="3463290" y="632460"/>
                </a:cubicBezTo>
                <a:lnTo>
                  <a:pt x="3463290" y="624840"/>
                </a:lnTo>
                <a:cubicBezTo>
                  <a:pt x="3428365" y="688975"/>
                  <a:pt x="3386455" y="748030"/>
                  <a:pt x="3336290" y="803275"/>
                </a:cubicBezTo>
                <a:cubicBezTo>
                  <a:pt x="3049905" y="1111250"/>
                  <a:pt x="2685415" y="1214120"/>
                  <a:pt x="2540635" y="1373505"/>
                </a:cubicBezTo>
                <a:close/>
                <a:moveTo>
                  <a:pt x="2907665" y="1531620"/>
                </a:moveTo>
                <a:cubicBezTo>
                  <a:pt x="2700020" y="1682115"/>
                  <a:pt x="2793365" y="1897380"/>
                  <a:pt x="2825750" y="1948180"/>
                </a:cubicBezTo>
                <a:lnTo>
                  <a:pt x="2831465" y="1948180"/>
                </a:lnTo>
                <a:cubicBezTo>
                  <a:pt x="2828290" y="1942465"/>
                  <a:pt x="2823845" y="1934210"/>
                  <a:pt x="2816860" y="1922780"/>
                </a:cubicBezTo>
                <a:cubicBezTo>
                  <a:pt x="2732405" y="1743075"/>
                  <a:pt x="2785745" y="1570990"/>
                  <a:pt x="3034030" y="1465580"/>
                </a:cubicBezTo>
                <a:cubicBezTo>
                  <a:pt x="3170555" y="1397635"/>
                  <a:pt x="3353435" y="1322070"/>
                  <a:pt x="3463290" y="1242695"/>
                </a:cubicBezTo>
                <a:lnTo>
                  <a:pt x="3463290" y="1238250"/>
                </a:lnTo>
                <a:cubicBezTo>
                  <a:pt x="3436620" y="1257300"/>
                  <a:pt x="3406775" y="1276350"/>
                  <a:pt x="3374390" y="1294130"/>
                </a:cubicBezTo>
                <a:cubicBezTo>
                  <a:pt x="3253105" y="1364615"/>
                  <a:pt x="2983865" y="1474470"/>
                  <a:pt x="2907665" y="1531620"/>
                </a:cubicBezTo>
                <a:close/>
                <a:moveTo>
                  <a:pt x="2820670" y="1483360"/>
                </a:moveTo>
                <a:cubicBezTo>
                  <a:pt x="2722245" y="1559560"/>
                  <a:pt x="2661920" y="1672590"/>
                  <a:pt x="2687320" y="1819910"/>
                </a:cubicBezTo>
                <a:cubicBezTo>
                  <a:pt x="2689860" y="1845310"/>
                  <a:pt x="2714625" y="1918970"/>
                  <a:pt x="2732405" y="1948180"/>
                </a:cubicBezTo>
                <a:lnTo>
                  <a:pt x="2741930" y="1948180"/>
                </a:lnTo>
                <a:cubicBezTo>
                  <a:pt x="2737485" y="1941195"/>
                  <a:pt x="2731770" y="1932940"/>
                  <a:pt x="2731135" y="1928495"/>
                </a:cubicBezTo>
                <a:cubicBezTo>
                  <a:pt x="2653665" y="1769110"/>
                  <a:pt x="2678430" y="1591945"/>
                  <a:pt x="2842260" y="1477010"/>
                </a:cubicBezTo>
                <a:cubicBezTo>
                  <a:pt x="2865120" y="1460500"/>
                  <a:pt x="2892425" y="1444625"/>
                  <a:pt x="2917825" y="1431925"/>
                </a:cubicBezTo>
                <a:cubicBezTo>
                  <a:pt x="3105150" y="1332865"/>
                  <a:pt x="3338830" y="1227455"/>
                  <a:pt x="3463925" y="1107440"/>
                </a:cubicBezTo>
                <a:lnTo>
                  <a:pt x="3463925" y="1096645"/>
                </a:lnTo>
                <a:cubicBezTo>
                  <a:pt x="3362325" y="1195705"/>
                  <a:pt x="3216910" y="1270000"/>
                  <a:pt x="3039110" y="1360805"/>
                </a:cubicBezTo>
                <a:cubicBezTo>
                  <a:pt x="2972435" y="1396365"/>
                  <a:pt x="2891155" y="1429385"/>
                  <a:pt x="2820670" y="1483360"/>
                </a:cubicBezTo>
                <a:close/>
                <a:moveTo>
                  <a:pt x="2917825" y="1948180"/>
                </a:moveTo>
                <a:lnTo>
                  <a:pt x="2921000" y="1948180"/>
                </a:lnTo>
                <a:cubicBezTo>
                  <a:pt x="2914650" y="1937385"/>
                  <a:pt x="2904490" y="1924050"/>
                  <a:pt x="2899410" y="1908810"/>
                </a:cubicBezTo>
                <a:cubicBezTo>
                  <a:pt x="2835910" y="1767840"/>
                  <a:pt x="2889885" y="1662430"/>
                  <a:pt x="2976880" y="1595755"/>
                </a:cubicBezTo>
                <a:cubicBezTo>
                  <a:pt x="3018155" y="1562735"/>
                  <a:pt x="3078480" y="1538605"/>
                  <a:pt x="3134995" y="1513205"/>
                </a:cubicBezTo>
                <a:cubicBezTo>
                  <a:pt x="3239135" y="1466215"/>
                  <a:pt x="3364230" y="1421765"/>
                  <a:pt x="3463290" y="1372235"/>
                </a:cubicBezTo>
                <a:lnTo>
                  <a:pt x="3463290" y="1367790"/>
                </a:lnTo>
                <a:cubicBezTo>
                  <a:pt x="3329940" y="1433830"/>
                  <a:pt x="3184525" y="1481455"/>
                  <a:pt x="3039745" y="1552575"/>
                </a:cubicBezTo>
                <a:cubicBezTo>
                  <a:pt x="2841625" y="1645920"/>
                  <a:pt x="2837180" y="1830705"/>
                  <a:pt x="2917825" y="1948180"/>
                </a:cubicBezTo>
                <a:close/>
                <a:moveTo>
                  <a:pt x="2715260" y="1457960"/>
                </a:moveTo>
                <a:cubicBezTo>
                  <a:pt x="2561590" y="1600200"/>
                  <a:pt x="2565400" y="1797050"/>
                  <a:pt x="2644140" y="1948180"/>
                </a:cubicBezTo>
                <a:lnTo>
                  <a:pt x="2648585" y="1948180"/>
                </a:lnTo>
                <a:cubicBezTo>
                  <a:pt x="2621915" y="1895475"/>
                  <a:pt x="2595880" y="1831975"/>
                  <a:pt x="2594610" y="1736725"/>
                </a:cubicBezTo>
                <a:cubicBezTo>
                  <a:pt x="2598420" y="1524000"/>
                  <a:pt x="2741930" y="1419860"/>
                  <a:pt x="2914015" y="1334135"/>
                </a:cubicBezTo>
                <a:cubicBezTo>
                  <a:pt x="3155315" y="1201420"/>
                  <a:pt x="3324225" y="1120140"/>
                  <a:pt x="3463290" y="955675"/>
                </a:cubicBezTo>
                <a:lnTo>
                  <a:pt x="3463290" y="950595"/>
                </a:lnTo>
                <a:cubicBezTo>
                  <a:pt x="3447415" y="970280"/>
                  <a:pt x="3430270" y="988695"/>
                  <a:pt x="3411855" y="1007745"/>
                </a:cubicBezTo>
                <a:cubicBezTo>
                  <a:pt x="3192145" y="1221740"/>
                  <a:pt x="2827655" y="1344295"/>
                  <a:pt x="2715260" y="1457960"/>
                </a:cubicBezTo>
                <a:close/>
                <a:moveTo>
                  <a:pt x="3014980" y="1675130"/>
                </a:moveTo>
                <a:cubicBezTo>
                  <a:pt x="2944495" y="1748155"/>
                  <a:pt x="2943860" y="1855470"/>
                  <a:pt x="3003550" y="1948180"/>
                </a:cubicBezTo>
                <a:lnTo>
                  <a:pt x="3007360" y="1948180"/>
                </a:lnTo>
                <a:cubicBezTo>
                  <a:pt x="3006725" y="1947545"/>
                  <a:pt x="3006725" y="1946910"/>
                  <a:pt x="3006725" y="1946910"/>
                </a:cubicBezTo>
                <a:cubicBezTo>
                  <a:pt x="2970530" y="1887855"/>
                  <a:pt x="2952115" y="1826895"/>
                  <a:pt x="2971800" y="1755140"/>
                </a:cubicBezTo>
                <a:cubicBezTo>
                  <a:pt x="3002915" y="1663065"/>
                  <a:pt x="3070860" y="1631950"/>
                  <a:pt x="3152140" y="1597025"/>
                </a:cubicBezTo>
                <a:cubicBezTo>
                  <a:pt x="3268345" y="1547495"/>
                  <a:pt x="3362325" y="1525270"/>
                  <a:pt x="3463290" y="1490345"/>
                </a:cubicBezTo>
                <a:lnTo>
                  <a:pt x="3463290" y="1487170"/>
                </a:lnTo>
                <a:cubicBezTo>
                  <a:pt x="3444240" y="1493520"/>
                  <a:pt x="3424555" y="1499235"/>
                  <a:pt x="3402965" y="1506220"/>
                </a:cubicBezTo>
                <a:cubicBezTo>
                  <a:pt x="3316605" y="1534160"/>
                  <a:pt x="3079750" y="1600835"/>
                  <a:pt x="3014980" y="1675130"/>
                </a:cubicBezTo>
                <a:close/>
                <a:moveTo>
                  <a:pt x="2470785" y="1313815"/>
                </a:moveTo>
                <a:cubicBezTo>
                  <a:pt x="2297430" y="1485900"/>
                  <a:pt x="2273935" y="1714500"/>
                  <a:pt x="2359660" y="1929130"/>
                </a:cubicBezTo>
                <a:cubicBezTo>
                  <a:pt x="2362200" y="1933575"/>
                  <a:pt x="2364740" y="1941195"/>
                  <a:pt x="2367280" y="1947545"/>
                </a:cubicBezTo>
                <a:lnTo>
                  <a:pt x="2371725" y="1947545"/>
                </a:lnTo>
                <a:cubicBezTo>
                  <a:pt x="2264410" y="1700530"/>
                  <a:pt x="2305050" y="1441450"/>
                  <a:pt x="2534920" y="1261745"/>
                </a:cubicBezTo>
                <a:cubicBezTo>
                  <a:pt x="2643505" y="1179195"/>
                  <a:pt x="2784475" y="1111885"/>
                  <a:pt x="2895600" y="1037590"/>
                </a:cubicBezTo>
                <a:cubicBezTo>
                  <a:pt x="3141345" y="879475"/>
                  <a:pt x="3340100" y="721360"/>
                  <a:pt x="3463290" y="458470"/>
                </a:cubicBezTo>
                <a:lnTo>
                  <a:pt x="3463290" y="449580"/>
                </a:lnTo>
                <a:cubicBezTo>
                  <a:pt x="3422650" y="537845"/>
                  <a:pt x="3372485" y="617855"/>
                  <a:pt x="3310255" y="691515"/>
                </a:cubicBezTo>
                <a:cubicBezTo>
                  <a:pt x="3001645" y="1042035"/>
                  <a:pt x="2629535" y="1146810"/>
                  <a:pt x="2470785" y="1313815"/>
                </a:cubicBezTo>
                <a:close/>
                <a:moveTo>
                  <a:pt x="3257550" y="466725"/>
                </a:moveTo>
                <a:cubicBezTo>
                  <a:pt x="2946400" y="879475"/>
                  <a:pt x="2429510" y="1056005"/>
                  <a:pt x="2287905" y="1238885"/>
                </a:cubicBezTo>
                <a:cubicBezTo>
                  <a:pt x="2027555" y="1522095"/>
                  <a:pt x="2150110" y="1882140"/>
                  <a:pt x="2181860" y="1948180"/>
                </a:cubicBezTo>
                <a:lnTo>
                  <a:pt x="2186305" y="1948180"/>
                </a:lnTo>
                <a:cubicBezTo>
                  <a:pt x="2184400" y="1942465"/>
                  <a:pt x="2180590" y="1933575"/>
                  <a:pt x="2175510" y="1922145"/>
                </a:cubicBezTo>
                <a:cubicBezTo>
                  <a:pt x="2065020" y="1608455"/>
                  <a:pt x="2151380" y="1334770"/>
                  <a:pt x="2395220" y="1144905"/>
                </a:cubicBezTo>
                <a:cubicBezTo>
                  <a:pt x="2531745" y="1044575"/>
                  <a:pt x="2715895" y="949325"/>
                  <a:pt x="2842895" y="854710"/>
                </a:cubicBezTo>
                <a:cubicBezTo>
                  <a:pt x="3132455" y="650240"/>
                  <a:pt x="3339465" y="438785"/>
                  <a:pt x="3463290" y="83820"/>
                </a:cubicBezTo>
                <a:lnTo>
                  <a:pt x="3463290" y="73025"/>
                </a:lnTo>
                <a:cubicBezTo>
                  <a:pt x="3412490" y="222885"/>
                  <a:pt x="3344545" y="351155"/>
                  <a:pt x="3257550" y="466725"/>
                </a:cubicBezTo>
                <a:close/>
                <a:moveTo>
                  <a:pt x="2416810" y="1236980"/>
                </a:moveTo>
                <a:cubicBezTo>
                  <a:pt x="2195830" y="1435100"/>
                  <a:pt x="2171700" y="1710690"/>
                  <a:pt x="2273300" y="1948180"/>
                </a:cubicBezTo>
                <a:lnTo>
                  <a:pt x="2280285" y="1948180"/>
                </a:lnTo>
                <a:cubicBezTo>
                  <a:pt x="2278380" y="1944370"/>
                  <a:pt x="2277110" y="1939925"/>
                  <a:pt x="2275205" y="1936115"/>
                </a:cubicBezTo>
                <a:cubicBezTo>
                  <a:pt x="2186305" y="1708150"/>
                  <a:pt x="2199005" y="1455420"/>
                  <a:pt x="2409190" y="1254125"/>
                </a:cubicBezTo>
                <a:cubicBezTo>
                  <a:pt x="2489200" y="1174115"/>
                  <a:pt x="2619375" y="1107440"/>
                  <a:pt x="2705100" y="1053465"/>
                </a:cubicBezTo>
                <a:cubicBezTo>
                  <a:pt x="3074035" y="827405"/>
                  <a:pt x="3319780" y="632460"/>
                  <a:pt x="3463290" y="280670"/>
                </a:cubicBezTo>
                <a:lnTo>
                  <a:pt x="3463290" y="260985"/>
                </a:lnTo>
                <a:cubicBezTo>
                  <a:pt x="3417570" y="379730"/>
                  <a:pt x="3357880" y="483235"/>
                  <a:pt x="3282315" y="578485"/>
                </a:cubicBezTo>
                <a:cubicBezTo>
                  <a:pt x="2980690" y="946785"/>
                  <a:pt x="2578100" y="1082675"/>
                  <a:pt x="2416810" y="1236980"/>
                </a:cubicBezTo>
                <a:close/>
                <a:moveTo>
                  <a:pt x="3053080" y="1811655"/>
                </a:moveTo>
                <a:cubicBezTo>
                  <a:pt x="3047365" y="1859280"/>
                  <a:pt x="3064510" y="1908175"/>
                  <a:pt x="3091180" y="1948180"/>
                </a:cubicBezTo>
                <a:lnTo>
                  <a:pt x="3095625" y="1948180"/>
                </a:lnTo>
                <a:cubicBezTo>
                  <a:pt x="3068955" y="1908810"/>
                  <a:pt x="3051175" y="1859915"/>
                  <a:pt x="3056890" y="1812290"/>
                </a:cubicBezTo>
                <a:cubicBezTo>
                  <a:pt x="3063875" y="1752600"/>
                  <a:pt x="3105150" y="1705610"/>
                  <a:pt x="3175635" y="1676400"/>
                </a:cubicBezTo>
                <a:cubicBezTo>
                  <a:pt x="3279140" y="1633855"/>
                  <a:pt x="3380740" y="1612900"/>
                  <a:pt x="3463925" y="1600200"/>
                </a:cubicBezTo>
                <a:lnTo>
                  <a:pt x="3463925" y="1596390"/>
                </a:lnTo>
                <a:cubicBezTo>
                  <a:pt x="3380740" y="1609090"/>
                  <a:pt x="3278505" y="1630045"/>
                  <a:pt x="3174365" y="1673225"/>
                </a:cubicBezTo>
                <a:cubicBezTo>
                  <a:pt x="3082925" y="1710690"/>
                  <a:pt x="3057525" y="1769110"/>
                  <a:pt x="3053080" y="1811655"/>
                </a:cubicBezTo>
                <a:close/>
                <a:moveTo>
                  <a:pt x="2623185" y="1420495"/>
                </a:moveTo>
                <a:cubicBezTo>
                  <a:pt x="2489835" y="1554480"/>
                  <a:pt x="2463165" y="1743075"/>
                  <a:pt x="2542540" y="1926590"/>
                </a:cubicBezTo>
                <a:cubicBezTo>
                  <a:pt x="2545080" y="1931035"/>
                  <a:pt x="2548255" y="1940560"/>
                  <a:pt x="2552065" y="1948180"/>
                </a:cubicBezTo>
                <a:lnTo>
                  <a:pt x="2556510" y="1948180"/>
                </a:lnTo>
                <a:cubicBezTo>
                  <a:pt x="2446020" y="1712595"/>
                  <a:pt x="2505075" y="1492250"/>
                  <a:pt x="2712085" y="1351280"/>
                </a:cubicBezTo>
                <a:cubicBezTo>
                  <a:pt x="2986405" y="1187450"/>
                  <a:pt x="3190240" y="1092835"/>
                  <a:pt x="3353435" y="931545"/>
                </a:cubicBezTo>
                <a:cubicBezTo>
                  <a:pt x="3387090" y="899160"/>
                  <a:pt x="3435985" y="841375"/>
                  <a:pt x="3463290" y="800735"/>
                </a:cubicBezTo>
                <a:lnTo>
                  <a:pt x="3463290" y="793115"/>
                </a:lnTo>
                <a:cubicBezTo>
                  <a:pt x="3435985" y="835025"/>
                  <a:pt x="3404235" y="874395"/>
                  <a:pt x="3367405" y="911860"/>
                </a:cubicBezTo>
                <a:cubicBezTo>
                  <a:pt x="3105785" y="1174750"/>
                  <a:pt x="2753360" y="1279525"/>
                  <a:pt x="2623185" y="1420495"/>
                </a:cubicBezTo>
                <a:close/>
                <a:moveTo>
                  <a:pt x="1972310" y="828040"/>
                </a:moveTo>
                <a:cubicBezTo>
                  <a:pt x="2436495" y="657860"/>
                  <a:pt x="2807970" y="466725"/>
                  <a:pt x="3048635" y="86360"/>
                </a:cubicBezTo>
                <a:cubicBezTo>
                  <a:pt x="3065145" y="59055"/>
                  <a:pt x="3082290" y="29210"/>
                  <a:pt x="3096895" y="0"/>
                </a:cubicBezTo>
                <a:lnTo>
                  <a:pt x="3093085" y="0"/>
                </a:lnTo>
                <a:cubicBezTo>
                  <a:pt x="2957830" y="265430"/>
                  <a:pt x="2732405" y="455930"/>
                  <a:pt x="2500630" y="588645"/>
                </a:cubicBezTo>
                <a:cubicBezTo>
                  <a:pt x="2256155" y="735965"/>
                  <a:pt x="1951355" y="813435"/>
                  <a:pt x="1774190" y="919480"/>
                </a:cubicBezTo>
                <a:cubicBezTo>
                  <a:pt x="1456055" y="1096645"/>
                  <a:pt x="1190625" y="1390650"/>
                  <a:pt x="1158240" y="1818005"/>
                </a:cubicBezTo>
                <a:cubicBezTo>
                  <a:pt x="1154430" y="1866900"/>
                  <a:pt x="1155065" y="1910080"/>
                  <a:pt x="1156970" y="1947545"/>
                </a:cubicBezTo>
                <a:lnTo>
                  <a:pt x="1160145" y="1947545"/>
                </a:lnTo>
                <a:cubicBezTo>
                  <a:pt x="1158240" y="1858010"/>
                  <a:pt x="1160145" y="1727200"/>
                  <a:pt x="1205865" y="1583690"/>
                </a:cubicBezTo>
                <a:cubicBezTo>
                  <a:pt x="1322070" y="1214120"/>
                  <a:pt x="1614170" y="977265"/>
                  <a:pt x="1972310" y="828040"/>
                </a:cubicBezTo>
                <a:close/>
                <a:moveTo>
                  <a:pt x="1971040" y="947420"/>
                </a:moveTo>
                <a:cubicBezTo>
                  <a:pt x="2067560" y="890905"/>
                  <a:pt x="2186940" y="847090"/>
                  <a:pt x="2293620" y="798195"/>
                </a:cubicBezTo>
                <a:cubicBezTo>
                  <a:pt x="2665730" y="626745"/>
                  <a:pt x="2989580" y="395605"/>
                  <a:pt x="3168650" y="33020"/>
                </a:cubicBezTo>
                <a:cubicBezTo>
                  <a:pt x="3176270" y="17780"/>
                  <a:pt x="3181350" y="6985"/>
                  <a:pt x="3184525" y="0"/>
                </a:cubicBezTo>
                <a:lnTo>
                  <a:pt x="3180715" y="0"/>
                </a:lnTo>
                <a:cubicBezTo>
                  <a:pt x="3176905" y="6985"/>
                  <a:pt x="3171825" y="17780"/>
                  <a:pt x="3166110" y="30480"/>
                </a:cubicBezTo>
                <a:cubicBezTo>
                  <a:pt x="2983865" y="397510"/>
                  <a:pt x="2661920" y="624205"/>
                  <a:pt x="2289175" y="796290"/>
                </a:cubicBezTo>
                <a:cubicBezTo>
                  <a:pt x="2149475" y="857250"/>
                  <a:pt x="2000250" y="916305"/>
                  <a:pt x="1886585" y="994410"/>
                </a:cubicBezTo>
                <a:cubicBezTo>
                  <a:pt x="1590675" y="1186180"/>
                  <a:pt x="1392555" y="1485900"/>
                  <a:pt x="1412875" y="1878330"/>
                </a:cubicBezTo>
                <a:cubicBezTo>
                  <a:pt x="1414780" y="1894205"/>
                  <a:pt x="1415415" y="1929765"/>
                  <a:pt x="1418590" y="1948180"/>
                </a:cubicBezTo>
                <a:lnTo>
                  <a:pt x="1422400" y="1948180"/>
                </a:lnTo>
                <a:cubicBezTo>
                  <a:pt x="1412240" y="1864360"/>
                  <a:pt x="1408430" y="1748155"/>
                  <a:pt x="1435735" y="1619250"/>
                </a:cubicBezTo>
                <a:cubicBezTo>
                  <a:pt x="1503045" y="1313180"/>
                  <a:pt x="1708150" y="1095375"/>
                  <a:pt x="1971040" y="947420"/>
                </a:cubicBezTo>
                <a:close/>
                <a:moveTo>
                  <a:pt x="1554480" y="1637030"/>
                </a:moveTo>
                <a:cubicBezTo>
                  <a:pt x="1603375" y="1340485"/>
                  <a:pt x="1789430" y="1125855"/>
                  <a:pt x="2037715" y="977265"/>
                </a:cubicBezTo>
                <a:cubicBezTo>
                  <a:pt x="2134235" y="917575"/>
                  <a:pt x="2256790" y="870585"/>
                  <a:pt x="2361565" y="817880"/>
                </a:cubicBezTo>
                <a:cubicBezTo>
                  <a:pt x="2733040" y="634365"/>
                  <a:pt x="3058795" y="388620"/>
                  <a:pt x="3228340" y="4445"/>
                </a:cubicBezTo>
                <a:cubicBezTo>
                  <a:pt x="3229610" y="2540"/>
                  <a:pt x="3230245" y="1270"/>
                  <a:pt x="3230245" y="0"/>
                </a:cubicBezTo>
                <a:lnTo>
                  <a:pt x="3226435" y="0"/>
                </a:lnTo>
                <a:cubicBezTo>
                  <a:pt x="3226435" y="635"/>
                  <a:pt x="3225800" y="1270"/>
                  <a:pt x="3225165" y="1905"/>
                </a:cubicBezTo>
                <a:cubicBezTo>
                  <a:pt x="3078480" y="334010"/>
                  <a:pt x="2821305" y="553085"/>
                  <a:pt x="2538095" y="718820"/>
                </a:cubicBezTo>
                <a:cubicBezTo>
                  <a:pt x="2364740" y="826135"/>
                  <a:pt x="2113915" y="909320"/>
                  <a:pt x="1950720" y="1028700"/>
                </a:cubicBezTo>
                <a:cubicBezTo>
                  <a:pt x="1670685" y="1224280"/>
                  <a:pt x="1504315" y="1520825"/>
                  <a:pt x="1544320" y="1893570"/>
                </a:cubicBezTo>
                <a:cubicBezTo>
                  <a:pt x="1546860" y="1912620"/>
                  <a:pt x="1548765" y="1931670"/>
                  <a:pt x="1551940" y="1947545"/>
                </a:cubicBezTo>
                <a:lnTo>
                  <a:pt x="1555750" y="1947545"/>
                </a:lnTo>
                <a:cubicBezTo>
                  <a:pt x="1542415" y="1866900"/>
                  <a:pt x="1534160" y="1758315"/>
                  <a:pt x="1554480" y="1637030"/>
                </a:cubicBezTo>
                <a:close/>
                <a:moveTo>
                  <a:pt x="2308860" y="741045"/>
                </a:moveTo>
                <a:cubicBezTo>
                  <a:pt x="2716530" y="551180"/>
                  <a:pt x="2980055" y="320040"/>
                  <a:pt x="3135630" y="8890"/>
                </a:cubicBezTo>
                <a:cubicBezTo>
                  <a:pt x="3138170" y="5080"/>
                  <a:pt x="3139440" y="1905"/>
                  <a:pt x="3140075" y="0"/>
                </a:cubicBezTo>
                <a:lnTo>
                  <a:pt x="3135630" y="0"/>
                </a:lnTo>
                <a:cubicBezTo>
                  <a:pt x="3133725" y="4445"/>
                  <a:pt x="3131820" y="8890"/>
                  <a:pt x="3129280" y="13335"/>
                </a:cubicBezTo>
                <a:cubicBezTo>
                  <a:pt x="2797175" y="662940"/>
                  <a:pt x="2082800" y="791210"/>
                  <a:pt x="1854200" y="942340"/>
                </a:cubicBezTo>
                <a:cubicBezTo>
                  <a:pt x="1511935" y="1137920"/>
                  <a:pt x="1272540" y="1458595"/>
                  <a:pt x="1283970" y="1891030"/>
                </a:cubicBezTo>
                <a:cubicBezTo>
                  <a:pt x="1285240" y="1904365"/>
                  <a:pt x="1285240" y="1932305"/>
                  <a:pt x="1287145" y="1947545"/>
                </a:cubicBezTo>
                <a:lnTo>
                  <a:pt x="1290955" y="1947545"/>
                </a:lnTo>
                <a:cubicBezTo>
                  <a:pt x="1283335" y="1860550"/>
                  <a:pt x="1284605" y="1736725"/>
                  <a:pt x="1320165" y="1601470"/>
                </a:cubicBezTo>
                <a:cubicBezTo>
                  <a:pt x="1487805" y="975360"/>
                  <a:pt x="2159000" y="822325"/>
                  <a:pt x="2308860" y="741045"/>
                </a:cubicBezTo>
                <a:close/>
                <a:moveTo>
                  <a:pt x="3157855" y="1948180"/>
                </a:moveTo>
                <a:lnTo>
                  <a:pt x="3164840" y="1948180"/>
                </a:lnTo>
                <a:cubicBezTo>
                  <a:pt x="3150870" y="1920240"/>
                  <a:pt x="3145790" y="1891665"/>
                  <a:pt x="3148965" y="1864995"/>
                </a:cubicBezTo>
                <a:cubicBezTo>
                  <a:pt x="3162300" y="1750060"/>
                  <a:pt x="3377565" y="1731645"/>
                  <a:pt x="3463290" y="1729740"/>
                </a:cubicBezTo>
                <a:lnTo>
                  <a:pt x="3463290" y="1722120"/>
                </a:lnTo>
                <a:cubicBezTo>
                  <a:pt x="3398520" y="1722755"/>
                  <a:pt x="3283585" y="1733550"/>
                  <a:pt x="3201035" y="1779270"/>
                </a:cubicBezTo>
                <a:cubicBezTo>
                  <a:pt x="3138170" y="1816735"/>
                  <a:pt x="3125470" y="1889760"/>
                  <a:pt x="3157855" y="1948180"/>
                </a:cubicBezTo>
                <a:close/>
                <a:moveTo>
                  <a:pt x="1674495" y="1654175"/>
                </a:moveTo>
                <a:cubicBezTo>
                  <a:pt x="1689735" y="1514475"/>
                  <a:pt x="1738630" y="1386205"/>
                  <a:pt x="1819910" y="1272540"/>
                </a:cubicBezTo>
                <a:cubicBezTo>
                  <a:pt x="1921510" y="1130300"/>
                  <a:pt x="2073275" y="1010920"/>
                  <a:pt x="2272665" y="916940"/>
                </a:cubicBezTo>
                <a:cubicBezTo>
                  <a:pt x="2694940" y="716915"/>
                  <a:pt x="2974340" y="501015"/>
                  <a:pt x="3150870" y="236855"/>
                </a:cubicBezTo>
                <a:cubicBezTo>
                  <a:pt x="3200400" y="163195"/>
                  <a:pt x="3242945" y="84455"/>
                  <a:pt x="3278505" y="0"/>
                </a:cubicBezTo>
                <a:lnTo>
                  <a:pt x="3270885" y="0"/>
                </a:lnTo>
                <a:cubicBezTo>
                  <a:pt x="3235325" y="83185"/>
                  <a:pt x="3194050" y="160655"/>
                  <a:pt x="3145155" y="233045"/>
                </a:cubicBezTo>
                <a:cubicBezTo>
                  <a:pt x="2968625" y="495935"/>
                  <a:pt x="2690495" y="711200"/>
                  <a:pt x="2269490" y="910590"/>
                </a:cubicBezTo>
                <a:cubicBezTo>
                  <a:pt x="2069465" y="1004570"/>
                  <a:pt x="1915795" y="1125220"/>
                  <a:pt x="1814195" y="1268730"/>
                </a:cubicBezTo>
                <a:cubicBezTo>
                  <a:pt x="1732280" y="1383665"/>
                  <a:pt x="1683385" y="1513205"/>
                  <a:pt x="1668145" y="1654175"/>
                </a:cubicBezTo>
                <a:cubicBezTo>
                  <a:pt x="1655445" y="1767840"/>
                  <a:pt x="1667510" y="1871345"/>
                  <a:pt x="1684020" y="1948180"/>
                </a:cubicBezTo>
                <a:lnTo>
                  <a:pt x="1691640" y="1948180"/>
                </a:lnTo>
                <a:cubicBezTo>
                  <a:pt x="1674495" y="1871345"/>
                  <a:pt x="1661795" y="1768475"/>
                  <a:pt x="1674495" y="1654175"/>
                </a:cubicBezTo>
                <a:close/>
                <a:moveTo>
                  <a:pt x="3234690" y="1948180"/>
                </a:moveTo>
                <a:lnTo>
                  <a:pt x="3238500" y="1948180"/>
                </a:lnTo>
                <a:cubicBezTo>
                  <a:pt x="3252470" y="1883410"/>
                  <a:pt x="3350260" y="1873885"/>
                  <a:pt x="3408680" y="1871980"/>
                </a:cubicBezTo>
                <a:cubicBezTo>
                  <a:pt x="3427095" y="1871980"/>
                  <a:pt x="3445510" y="1872615"/>
                  <a:pt x="3463925" y="1874520"/>
                </a:cubicBezTo>
                <a:lnTo>
                  <a:pt x="3463925" y="1870710"/>
                </a:lnTo>
                <a:cubicBezTo>
                  <a:pt x="3383280" y="1862455"/>
                  <a:pt x="3248025" y="1872615"/>
                  <a:pt x="3234690" y="1948180"/>
                </a:cubicBezTo>
                <a:close/>
                <a:moveTo>
                  <a:pt x="2327275" y="1084580"/>
                </a:moveTo>
                <a:cubicBezTo>
                  <a:pt x="2418715" y="1014095"/>
                  <a:pt x="2551430" y="943610"/>
                  <a:pt x="2642870" y="881380"/>
                </a:cubicBezTo>
                <a:cubicBezTo>
                  <a:pt x="2943860" y="686435"/>
                  <a:pt x="3207385" y="466725"/>
                  <a:pt x="3366135" y="136525"/>
                </a:cubicBezTo>
                <a:cubicBezTo>
                  <a:pt x="3387090" y="92710"/>
                  <a:pt x="3406775" y="47625"/>
                  <a:pt x="3424555" y="0"/>
                </a:cubicBezTo>
                <a:lnTo>
                  <a:pt x="3421380" y="0"/>
                </a:lnTo>
                <a:cubicBezTo>
                  <a:pt x="3363595" y="139700"/>
                  <a:pt x="3313430" y="241935"/>
                  <a:pt x="3231515" y="354330"/>
                </a:cubicBezTo>
                <a:cubicBezTo>
                  <a:pt x="2921000" y="781685"/>
                  <a:pt x="2419985" y="979170"/>
                  <a:pt x="2270760" y="1127125"/>
                </a:cubicBezTo>
                <a:cubicBezTo>
                  <a:pt x="2017395" y="1350010"/>
                  <a:pt x="1978660" y="1672590"/>
                  <a:pt x="2089785" y="1948180"/>
                </a:cubicBezTo>
                <a:lnTo>
                  <a:pt x="2092325" y="1948180"/>
                </a:lnTo>
                <a:cubicBezTo>
                  <a:pt x="2087880" y="1934210"/>
                  <a:pt x="2078990" y="1915795"/>
                  <a:pt x="2076450" y="1904365"/>
                </a:cubicBezTo>
                <a:cubicBezTo>
                  <a:pt x="1978660" y="1590675"/>
                  <a:pt x="2051050" y="1298575"/>
                  <a:pt x="2327275" y="1084580"/>
                </a:cubicBezTo>
                <a:close/>
                <a:moveTo>
                  <a:pt x="1792605" y="1671955"/>
                </a:moveTo>
                <a:cubicBezTo>
                  <a:pt x="1808480" y="1379855"/>
                  <a:pt x="1968500" y="1165860"/>
                  <a:pt x="2209800" y="1012825"/>
                </a:cubicBezTo>
                <a:cubicBezTo>
                  <a:pt x="2237740" y="995045"/>
                  <a:pt x="2266950" y="977900"/>
                  <a:pt x="2298065" y="961390"/>
                </a:cubicBezTo>
                <a:cubicBezTo>
                  <a:pt x="2527935" y="845185"/>
                  <a:pt x="2729230" y="721360"/>
                  <a:pt x="2878455" y="596900"/>
                </a:cubicBezTo>
                <a:cubicBezTo>
                  <a:pt x="3065145" y="441960"/>
                  <a:pt x="3227705" y="247650"/>
                  <a:pt x="3322955" y="635"/>
                </a:cubicBezTo>
                <a:lnTo>
                  <a:pt x="3320415" y="635"/>
                </a:lnTo>
                <a:cubicBezTo>
                  <a:pt x="3312795" y="18415"/>
                  <a:pt x="3305810" y="35560"/>
                  <a:pt x="3298190" y="52705"/>
                </a:cubicBezTo>
                <a:cubicBezTo>
                  <a:pt x="3018155" y="677545"/>
                  <a:pt x="2368550" y="890270"/>
                  <a:pt x="2169160" y="1035685"/>
                </a:cubicBezTo>
                <a:cubicBezTo>
                  <a:pt x="1931035" y="1199515"/>
                  <a:pt x="1776095" y="1435100"/>
                  <a:pt x="1789430" y="1753870"/>
                </a:cubicBezTo>
                <a:cubicBezTo>
                  <a:pt x="1792605" y="1828165"/>
                  <a:pt x="1805305" y="1894205"/>
                  <a:pt x="1819275" y="1948180"/>
                </a:cubicBezTo>
                <a:lnTo>
                  <a:pt x="1822450" y="1948180"/>
                </a:lnTo>
                <a:cubicBezTo>
                  <a:pt x="1805940" y="1875790"/>
                  <a:pt x="1786255" y="1778635"/>
                  <a:pt x="1792605" y="1671955"/>
                </a:cubicBezTo>
                <a:close/>
                <a:moveTo>
                  <a:pt x="2221865" y="1081405"/>
                </a:moveTo>
                <a:cubicBezTo>
                  <a:pt x="2267585" y="1045845"/>
                  <a:pt x="2317750" y="1012825"/>
                  <a:pt x="2373630" y="981710"/>
                </a:cubicBezTo>
                <a:cubicBezTo>
                  <a:pt x="2930525" y="671830"/>
                  <a:pt x="3201670" y="422910"/>
                  <a:pt x="3371850" y="4445"/>
                </a:cubicBezTo>
                <a:cubicBezTo>
                  <a:pt x="3372485" y="2540"/>
                  <a:pt x="3373120" y="1270"/>
                  <a:pt x="3373755" y="0"/>
                </a:cubicBezTo>
                <a:lnTo>
                  <a:pt x="3369310" y="0"/>
                </a:lnTo>
                <a:cubicBezTo>
                  <a:pt x="3368675" y="1270"/>
                  <a:pt x="3368040" y="3175"/>
                  <a:pt x="3367405" y="4445"/>
                </a:cubicBezTo>
                <a:cubicBezTo>
                  <a:pt x="3084830" y="725170"/>
                  <a:pt x="2369185" y="915035"/>
                  <a:pt x="2157095" y="1131570"/>
                </a:cubicBezTo>
                <a:cubicBezTo>
                  <a:pt x="1911350" y="1354455"/>
                  <a:pt x="1860550" y="1665605"/>
                  <a:pt x="1953895" y="1948180"/>
                </a:cubicBezTo>
                <a:lnTo>
                  <a:pt x="1956435" y="1948180"/>
                </a:lnTo>
                <a:cubicBezTo>
                  <a:pt x="1951990" y="1934210"/>
                  <a:pt x="1947545" y="1918970"/>
                  <a:pt x="1943735" y="1903095"/>
                </a:cubicBezTo>
                <a:cubicBezTo>
                  <a:pt x="1861820" y="1584325"/>
                  <a:pt x="1948815" y="1292860"/>
                  <a:pt x="2221865" y="1081405"/>
                </a:cubicBezTo>
                <a:close/>
              </a:path>
            </a:pathLst>
          </a:custGeom>
          <a:gradFill rotWithShape="0">
            <a:gsLst>
              <a:gs pos="0">
                <a:srgbClr val="08303f">
                  <a:alpha val="16078"/>
                </a:srgbClr>
              </a:gs>
              <a:gs pos="100000">
                <a:srgbClr val="000000">
                  <a:alpha val="16078"/>
                </a:srgbClr>
              </a:gs>
            </a:gsLst>
            <a:lin ang="26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Google Shape;32;p5"/>
          <p:cNvSpPr/>
          <p:nvPr/>
        </p:nvSpPr>
        <p:spPr>
          <a:xfrm>
            <a:off x="-1631520" y="3520080"/>
            <a:ext cx="4361040" cy="4288680"/>
          </a:xfrm>
          <a:custGeom>
            <a:avLst/>
            <a:gdLst/>
            <a:ahLst/>
            <a:rect l="l" t="t" r="r" b="b"/>
            <a:pathLst>
              <a:path w="3947121" h="3881628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 rotWithShape="0">
            <a:gsLst>
              <a:gs pos="0">
                <a:srgbClr val="08303f">
                  <a:alpha val="16078"/>
                </a:srgbClr>
              </a:gs>
              <a:gs pos="100000">
                <a:srgbClr val="17727e">
                  <a:alpha val="16078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Google Shape;33;p5"/>
          <p:cNvSpPr/>
          <p:nvPr/>
        </p:nvSpPr>
        <p:spPr>
          <a:xfrm>
            <a:off x="6724800" y="-1869120"/>
            <a:ext cx="3946680" cy="3881160"/>
          </a:xfrm>
          <a:custGeom>
            <a:avLst/>
            <a:gdLst/>
            <a:ahLst/>
            <a:rect l="l" t="t" r="r" b="b"/>
            <a:pathLst>
              <a:path w="3947121" h="3881628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 rotWithShape="0">
            <a:gsLst>
              <a:gs pos="0">
                <a:srgbClr val="198d8c">
                  <a:alpha val="16078"/>
                </a:srgbClr>
              </a:gs>
              <a:gs pos="100000">
                <a:srgbClr val="08303f">
                  <a:alpha val="16078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Google Shape;34;p5"/>
          <p:cNvSpPr/>
          <p:nvPr/>
        </p:nvSpPr>
        <p:spPr>
          <a:xfrm>
            <a:off x="0" y="1261080"/>
            <a:ext cx="840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d6ffcf"/>
            </a:solidFill>
            <a:round/>
            <a:tailEnd len="med" type="diamond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75240" y="1575000"/>
            <a:ext cx="7193160" cy="270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1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3406ED4D-8962-4A44-8B43-038F1208F8C9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198d8c"/>
            </a:gs>
            <a:gs pos="100000">
              <a:srgbClr val="08303f"/>
            </a:gs>
          </a:gsLst>
          <a:path path="circle">
            <a:fillToRect l="49000" t="49000" r="51000" b="51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15;p3"/>
          <p:cNvSpPr/>
          <p:nvPr/>
        </p:nvSpPr>
        <p:spPr>
          <a:xfrm>
            <a:off x="0" y="0"/>
            <a:ext cx="9146160" cy="5144400"/>
          </a:xfrm>
          <a:custGeom>
            <a:avLst/>
            <a:gdLst/>
            <a:ahLst/>
            <a:rect l="l" t="t" r="r" b="b"/>
            <a:pathLst>
              <a:path w="3464559" h="1948815">
                <a:moveTo>
                  <a:pt x="1162685" y="742315"/>
                </a:moveTo>
                <a:cubicBezTo>
                  <a:pt x="1426846" y="572135"/>
                  <a:pt x="1547496" y="304800"/>
                  <a:pt x="1484630" y="635"/>
                </a:cubicBezTo>
                <a:lnTo>
                  <a:pt x="1482090" y="635"/>
                </a:lnTo>
                <a:cubicBezTo>
                  <a:pt x="1486535" y="20320"/>
                  <a:pt x="1490346" y="44450"/>
                  <a:pt x="1493521" y="70485"/>
                </a:cubicBezTo>
                <a:cubicBezTo>
                  <a:pt x="1530350" y="407035"/>
                  <a:pt x="1348105" y="641985"/>
                  <a:pt x="1092835" y="781050"/>
                </a:cubicBezTo>
                <a:cubicBezTo>
                  <a:pt x="1033145" y="814705"/>
                  <a:pt x="960120" y="843280"/>
                  <a:pt x="897255" y="874395"/>
                </a:cubicBezTo>
                <a:cubicBezTo>
                  <a:pt x="698500" y="972185"/>
                  <a:pt x="528955" y="1082675"/>
                  <a:pt x="391795" y="1240155"/>
                </a:cubicBezTo>
                <a:cubicBezTo>
                  <a:pt x="236220" y="1420495"/>
                  <a:pt x="145415" y="1656715"/>
                  <a:pt x="123825" y="1948180"/>
                </a:cubicBezTo>
                <a:lnTo>
                  <a:pt x="123825" y="1948180"/>
                </a:lnTo>
                <a:cubicBezTo>
                  <a:pt x="152400" y="1689100"/>
                  <a:pt x="210185" y="1506855"/>
                  <a:pt x="313055" y="1349375"/>
                </a:cubicBezTo>
                <a:cubicBezTo>
                  <a:pt x="575945" y="954405"/>
                  <a:pt x="1013460" y="850265"/>
                  <a:pt x="1162685" y="742315"/>
                </a:cubicBezTo>
                <a:close/>
                <a:moveTo>
                  <a:pt x="1208405" y="768350"/>
                </a:moveTo>
                <a:cubicBezTo>
                  <a:pt x="1482090" y="605155"/>
                  <a:pt x="1635760" y="338455"/>
                  <a:pt x="1587500" y="10795"/>
                </a:cubicBezTo>
                <a:cubicBezTo>
                  <a:pt x="1586865" y="7620"/>
                  <a:pt x="1586230" y="3810"/>
                  <a:pt x="1586230" y="635"/>
                </a:cubicBezTo>
                <a:lnTo>
                  <a:pt x="1583055" y="635"/>
                </a:lnTo>
                <a:cubicBezTo>
                  <a:pt x="1583055" y="635"/>
                  <a:pt x="1583055" y="635"/>
                  <a:pt x="1583055" y="1270"/>
                </a:cubicBezTo>
                <a:cubicBezTo>
                  <a:pt x="1588771" y="36195"/>
                  <a:pt x="1593850" y="81280"/>
                  <a:pt x="1593850" y="134620"/>
                </a:cubicBezTo>
                <a:cubicBezTo>
                  <a:pt x="1588771" y="465455"/>
                  <a:pt x="1385571" y="676275"/>
                  <a:pt x="1143000" y="802640"/>
                </a:cubicBezTo>
                <a:cubicBezTo>
                  <a:pt x="1069340" y="842010"/>
                  <a:pt x="980440" y="873125"/>
                  <a:pt x="904875" y="909955"/>
                </a:cubicBezTo>
                <a:cubicBezTo>
                  <a:pt x="687070" y="1014730"/>
                  <a:pt x="492760" y="1145540"/>
                  <a:pt x="355600" y="1339215"/>
                </a:cubicBezTo>
                <a:cubicBezTo>
                  <a:pt x="234950" y="1508760"/>
                  <a:pt x="179705" y="1708785"/>
                  <a:pt x="155575" y="1924685"/>
                </a:cubicBezTo>
                <a:cubicBezTo>
                  <a:pt x="154940" y="1932940"/>
                  <a:pt x="153035" y="1941195"/>
                  <a:pt x="153035" y="1948815"/>
                </a:cubicBezTo>
                <a:lnTo>
                  <a:pt x="156210" y="1948815"/>
                </a:lnTo>
                <a:cubicBezTo>
                  <a:pt x="167005" y="1845310"/>
                  <a:pt x="181610" y="1763395"/>
                  <a:pt x="201930" y="1685290"/>
                </a:cubicBezTo>
                <a:cubicBezTo>
                  <a:pt x="370840" y="1021080"/>
                  <a:pt x="1032510" y="889635"/>
                  <a:pt x="1208405" y="768350"/>
                </a:cubicBezTo>
                <a:close/>
                <a:moveTo>
                  <a:pt x="1312546" y="758190"/>
                </a:moveTo>
                <a:cubicBezTo>
                  <a:pt x="1579880" y="587375"/>
                  <a:pt x="1724660" y="316865"/>
                  <a:pt x="1685925" y="635"/>
                </a:cubicBezTo>
                <a:lnTo>
                  <a:pt x="1683385" y="635"/>
                </a:lnTo>
                <a:cubicBezTo>
                  <a:pt x="1687830" y="34925"/>
                  <a:pt x="1691005" y="81280"/>
                  <a:pt x="1689100" y="133985"/>
                </a:cubicBezTo>
                <a:cubicBezTo>
                  <a:pt x="1671955" y="469265"/>
                  <a:pt x="1462405" y="680720"/>
                  <a:pt x="1223646" y="807085"/>
                </a:cubicBezTo>
                <a:cubicBezTo>
                  <a:pt x="1179196" y="830580"/>
                  <a:pt x="1132840" y="852170"/>
                  <a:pt x="1082675" y="871855"/>
                </a:cubicBezTo>
                <a:cubicBezTo>
                  <a:pt x="732790" y="1004570"/>
                  <a:pt x="488315" y="1180465"/>
                  <a:pt x="348615" y="1404620"/>
                </a:cubicBezTo>
                <a:cubicBezTo>
                  <a:pt x="238760" y="1581785"/>
                  <a:pt x="196215" y="1781810"/>
                  <a:pt x="184785" y="1948180"/>
                </a:cubicBezTo>
                <a:lnTo>
                  <a:pt x="185420" y="1948180"/>
                </a:lnTo>
                <a:cubicBezTo>
                  <a:pt x="207010" y="1772920"/>
                  <a:pt x="234315" y="1593850"/>
                  <a:pt x="348615" y="1409700"/>
                </a:cubicBezTo>
                <a:cubicBezTo>
                  <a:pt x="636905" y="963930"/>
                  <a:pt x="1096646" y="910590"/>
                  <a:pt x="1312546" y="758190"/>
                </a:cubicBezTo>
                <a:close/>
                <a:moveTo>
                  <a:pt x="1169035" y="676910"/>
                </a:moveTo>
                <a:cubicBezTo>
                  <a:pt x="1337946" y="538480"/>
                  <a:pt x="1438275" y="332105"/>
                  <a:pt x="1400810" y="78740"/>
                </a:cubicBezTo>
                <a:cubicBezTo>
                  <a:pt x="1395730" y="50165"/>
                  <a:pt x="1391921" y="21590"/>
                  <a:pt x="1384935" y="635"/>
                </a:cubicBezTo>
                <a:lnTo>
                  <a:pt x="1379221" y="635"/>
                </a:lnTo>
                <a:cubicBezTo>
                  <a:pt x="1456055" y="304165"/>
                  <a:pt x="1341755" y="559435"/>
                  <a:pt x="1098550" y="722630"/>
                </a:cubicBezTo>
                <a:cubicBezTo>
                  <a:pt x="1061085" y="748030"/>
                  <a:pt x="1019810" y="772160"/>
                  <a:pt x="975360" y="794385"/>
                </a:cubicBezTo>
                <a:cubicBezTo>
                  <a:pt x="622935" y="960755"/>
                  <a:pt x="400685" y="1129030"/>
                  <a:pt x="257810" y="1369695"/>
                </a:cubicBezTo>
                <a:cubicBezTo>
                  <a:pt x="156845" y="1543050"/>
                  <a:pt x="114935" y="1722120"/>
                  <a:pt x="89535" y="1929765"/>
                </a:cubicBezTo>
                <a:cubicBezTo>
                  <a:pt x="88265" y="1936750"/>
                  <a:pt x="87630" y="1943100"/>
                  <a:pt x="87630" y="1948815"/>
                </a:cubicBezTo>
                <a:lnTo>
                  <a:pt x="92075" y="1948815"/>
                </a:lnTo>
                <a:cubicBezTo>
                  <a:pt x="109220" y="1834515"/>
                  <a:pt x="123190" y="1727200"/>
                  <a:pt x="151130" y="1637665"/>
                </a:cubicBezTo>
                <a:cubicBezTo>
                  <a:pt x="342900" y="966470"/>
                  <a:pt x="972185" y="860425"/>
                  <a:pt x="1169035" y="676910"/>
                </a:cubicBezTo>
                <a:close/>
                <a:moveTo>
                  <a:pt x="1030605" y="650875"/>
                </a:moveTo>
                <a:cubicBezTo>
                  <a:pt x="1231265" y="472440"/>
                  <a:pt x="1261110" y="227965"/>
                  <a:pt x="1178560" y="635"/>
                </a:cubicBezTo>
                <a:lnTo>
                  <a:pt x="1175385" y="635"/>
                </a:lnTo>
                <a:cubicBezTo>
                  <a:pt x="1190625" y="41910"/>
                  <a:pt x="1201421" y="85090"/>
                  <a:pt x="1207771" y="118110"/>
                </a:cubicBezTo>
                <a:cubicBezTo>
                  <a:pt x="1252855" y="367665"/>
                  <a:pt x="1154430" y="569595"/>
                  <a:pt x="951865" y="709295"/>
                </a:cubicBezTo>
                <a:cubicBezTo>
                  <a:pt x="926465" y="727075"/>
                  <a:pt x="899795" y="743585"/>
                  <a:pt x="870585" y="759460"/>
                </a:cubicBezTo>
                <a:cubicBezTo>
                  <a:pt x="557530" y="932180"/>
                  <a:pt x="371475" y="1082040"/>
                  <a:pt x="243840" y="1265555"/>
                </a:cubicBezTo>
                <a:cubicBezTo>
                  <a:pt x="123825" y="1440180"/>
                  <a:pt x="47625" y="1658620"/>
                  <a:pt x="21590" y="1948180"/>
                </a:cubicBezTo>
                <a:lnTo>
                  <a:pt x="21590" y="1948180"/>
                </a:lnTo>
                <a:cubicBezTo>
                  <a:pt x="59690" y="1642745"/>
                  <a:pt x="123190" y="1440815"/>
                  <a:pt x="251460" y="1259205"/>
                </a:cubicBezTo>
                <a:cubicBezTo>
                  <a:pt x="514985" y="897890"/>
                  <a:pt x="885825" y="791210"/>
                  <a:pt x="1030605" y="650875"/>
                </a:cubicBezTo>
                <a:close/>
                <a:moveTo>
                  <a:pt x="955675" y="1035050"/>
                </a:moveTo>
                <a:cubicBezTo>
                  <a:pt x="1100455" y="967740"/>
                  <a:pt x="1285875" y="924560"/>
                  <a:pt x="1424305" y="849630"/>
                </a:cubicBezTo>
                <a:cubicBezTo>
                  <a:pt x="1666875" y="726440"/>
                  <a:pt x="1883410" y="528320"/>
                  <a:pt x="1959610" y="223520"/>
                </a:cubicBezTo>
                <a:cubicBezTo>
                  <a:pt x="1980565" y="133350"/>
                  <a:pt x="1985646" y="80010"/>
                  <a:pt x="1984375" y="635"/>
                </a:cubicBezTo>
                <a:lnTo>
                  <a:pt x="1981835" y="635"/>
                </a:lnTo>
                <a:cubicBezTo>
                  <a:pt x="1988185" y="438785"/>
                  <a:pt x="1694180" y="748030"/>
                  <a:pt x="1297305" y="904240"/>
                </a:cubicBezTo>
                <a:cubicBezTo>
                  <a:pt x="1157605" y="956945"/>
                  <a:pt x="1005840" y="1001395"/>
                  <a:pt x="887095" y="1064260"/>
                </a:cubicBezTo>
                <a:cubicBezTo>
                  <a:pt x="495300" y="1257935"/>
                  <a:pt x="285750" y="1552575"/>
                  <a:pt x="273685" y="1948180"/>
                </a:cubicBezTo>
                <a:lnTo>
                  <a:pt x="273685" y="1948180"/>
                </a:lnTo>
                <a:cubicBezTo>
                  <a:pt x="300355" y="1496695"/>
                  <a:pt x="537845" y="1223645"/>
                  <a:pt x="955675" y="1035050"/>
                </a:cubicBezTo>
                <a:close/>
                <a:moveTo>
                  <a:pt x="1320165" y="807085"/>
                </a:moveTo>
                <a:cubicBezTo>
                  <a:pt x="1630046" y="637540"/>
                  <a:pt x="1815465" y="351155"/>
                  <a:pt x="1785621" y="635"/>
                </a:cubicBezTo>
                <a:lnTo>
                  <a:pt x="1783080" y="635"/>
                </a:lnTo>
                <a:cubicBezTo>
                  <a:pt x="1784985" y="20320"/>
                  <a:pt x="1786255" y="43815"/>
                  <a:pt x="1786255" y="70485"/>
                </a:cubicBezTo>
                <a:cubicBezTo>
                  <a:pt x="1784985" y="448310"/>
                  <a:pt x="1544955" y="697230"/>
                  <a:pt x="1259840" y="835660"/>
                </a:cubicBezTo>
                <a:cubicBezTo>
                  <a:pt x="1178560" y="876935"/>
                  <a:pt x="1080135" y="908050"/>
                  <a:pt x="993140" y="944880"/>
                </a:cubicBezTo>
                <a:cubicBezTo>
                  <a:pt x="774700" y="1038225"/>
                  <a:pt x="589280" y="1151890"/>
                  <a:pt x="445135" y="1323340"/>
                </a:cubicBezTo>
                <a:cubicBezTo>
                  <a:pt x="328295" y="1461135"/>
                  <a:pt x="256540" y="1637030"/>
                  <a:pt x="227965" y="1830070"/>
                </a:cubicBezTo>
                <a:cubicBezTo>
                  <a:pt x="221615" y="1870075"/>
                  <a:pt x="217170" y="1908810"/>
                  <a:pt x="213360" y="1948180"/>
                </a:cubicBezTo>
                <a:lnTo>
                  <a:pt x="215900" y="1948180"/>
                </a:lnTo>
                <a:cubicBezTo>
                  <a:pt x="230505" y="1801495"/>
                  <a:pt x="257175" y="1619250"/>
                  <a:pt x="365760" y="1439545"/>
                </a:cubicBezTo>
                <a:cubicBezTo>
                  <a:pt x="636905" y="1000125"/>
                  <a:pt x="1139825" y="920750"/>
                  <a:pt x="1320165" y="807085"/>
                </a:cubicBezTo>
                <a:close/>
                <a:moveTo>
                  <a:pt x="1230630" y="967740"/>
                </a:moveTo>
                <a:cubicBezTo>
                  <a:pt x="1319530" y="939800"/>
                  <a:pt x="1398905" y="908050"/>
                  <a:pt x="1474471" y="871220"/>
                </a:cubicBezTo>
                <a:cubicBezTo>
                  <a:pt x="1827530" y="702310"/>
                  <a:pt x="2080896" y="388620"/>
                  <a:pt x="2082165" y="0"/>
                </a:cubicBezTo>
                <a:lnTo>
                  <a:pt x="2081530" y="0"/>
                </a:lnTo>
                <a:cubicBezTo>
                  <a:pt x="2064385" y="457835"/>
                  <a:pt x="1764665" y="763270"/>
                  <a:pt x="1343660" y="925195"/>
                </a:cubicBezTo>
                <a:cubicBezTo>
                  <a:pt x="1207771" y="975360"/>
                  <a:pt x="1030605" y="1023620"/>
                  <a:pt x="901700" y="1091565"/>
                </a:cubicBezTo>
                <a:cubicBezTo>
                  <a:pt x="525780" y="1273810"/>
                  <a:pt x="302895" y="1569085"/>
                  <a:pt x="300355" y="1948180"/>
                </a:cubicBezTo>
                <a:lnTo>
                  <a:pt x="300355" y="1948180"/>
                </a:lnTo>
                <a:cubicBezTo>
                  <a:pt x="322580" y="1429385"/>
                  <a:pt x="676275" y="1136650"/>
                  <a:pt x="1230630" y="967740"/>
                </a:cubicBezTo>
                <a:close/>
                <a:moveTo>
                  <a:pt x="1195071" y="1046480"/>
                </a:moveTo>
                <a:cubicBezTo>
                  <a:pt x="1330325" y="1007110"/>
                  <a:pt x="1464310" y="968375"/>
                  <a:pt x="1579246" y="914400"/>
                </a:cubicBezTo>
                <a:cubicBezTo>
                  <a:pt x="1960880" y="743585"/>
                  <a:pt x="2251710" y="423545"/>
                  <a:pt x="2280921" y="635"/>
                </a:cubicBezTo>
                <a:lnTo>
                  <a:pt x="2277746" y="635"/>
                </a:lnTo>
                <a:cubicBezTo>
                  <a:pt x="2277110" y="14605"/>
                  <a:pt x="2275840" y="30480"/>
                  <a:pt x="2273300" y="48895"/>
                </a:cubicBezTo>
                <a:cubicBezTo>
                  <a:pt x="2211705" y="528320"/>
                  <a:pt x="1842771" y="831215"/>
                  <a:pt x="1410335" y="978535"/>
                </a:cubicBezTo>
                <a:cubicBezTo>
                  <a:pt x="1279525" y="1021715"/>
                  <a:pt x="1112521" y="1062355"/>
                  <a:pt x="986155" y="1122045"/>
                </a:cubicBezTo>
                <a:cubicBezTo>
                  <a:pt x="692150" y="1250315"/>
                  <a:pt x="403225" y="1477645"/>
                  <a:pt x="356870" y="1850390"/>
                </a:cubicBezTo>
                <a:cubicBezTo>
                  <a:pt x="351790" y="1891665"/>
                  <a:pt x="351155" y="1925320"/>
                  <a:pt x="351155" y="1948815"/>
                </a:cubicBezTo>
                <a:lnTo>
                  <a:pt x="353695" y="1948815"/>
                </a:lnTo>
                <a:cubicBezTo>
                  <a:pt x="353695" y="1877060"/>
                  <a:pt x="358775" y="1717675"/>
                  <a:pt x="467360" y="1541145"/>
                </a:cubicBezTo>
                <a:cubicBezTo>
                  <a:pt x="627380" y="1284605"/>
                  <a:pt x="903605" y="1139190"/>
                  <a:pt x="1195071" y="1046480"/>
                </a:cubicBezTo>
                <a:close/>
                <a:moveTo>
                  <a:pt x="1263015" y="992505"/>
                </a:moveTo>
                <a:cubicBezTo>
                  <a:pt x="1346835" y="967740"/>
                  <a:pt x="1422400" y="939800"/>
                  <a:pt x="1495425" y="906780"/>
                </a:cubicBezTo>
                <a:cubicBezTo>
                  <a:pt x="1878965" y="739775"/>
                  <a:pt x="2167255" y="415290"/>
                  <a:pt x="2181225" y="0"/>
                </a:cubicBezTo>
                <a:lnTo>
                  <a:pt x="2180590" y="0"/>
                </a:lnTo>
                <a:cubicBezTo>
                  <a:pt x="2143125" y="546735"/>
                  <a:pt x="1732915" y="866775"/>
                  <a:pt x="1177925" y="1015365"/>
                </a:cubicBezTo>
                <a:cubicBezTo>
                  <a:pt x="638810" y="1185545"/>
                  <a:pt x="323850" y="1515110"/>
                  <a:pt x="328295" y="1947545"/>
                </a:cubicBezTo>
                <a:lnTo>
                  <a:pt x="328295" y="1947545"/>
                </a:lnTo>
                <a:cubicBezTo>
                  <a:pt x="337820" y="1456690"/>
                  <a:pt x="701675" y="1151255"/>
                  <a:pt x="1263015" y="992505"/>
                </a:cubicBezTo>
                <a:close/>
                <a:moveTo>
                  <a:pt x="482600" y="971550"/>
                </a:moveTo>
                <a:cubicBezTo>
                  <a:pt x="714375" y="788035"/>
                  <a:pt x="902970" y="720725"/>
                  <a:pt x="1006475" y="592455"/>
                </a:cubicBezTo>
                <a:cubicBezTo>
                  <a:pt x="1160780" y="415290"/>
                  <a:pt x="1156335" y="191135"/>
                  <a:pt x="1075690" y="635"/>
                </a:cubicBezTo>
                <a:lnTo>
                  <a:pt x="1072515" y="635"/>
                </a:lnTo>
                <a:cubicBezTo>
                  <a:pt x="1089025" y="40005"/>
                  <a:pt x="1102360" y="80645"/>
                  <a:pt x="1109980" y="113030"/>
                </a:cubicBezTo>
                <a:cubicBezTo>
                  <a:pt x="1169035" y="358775"/>
                  <a:pt x="1082040" y="561975"/>
                  <a:pt x="875665" y="705485"/>
                </a:cubicBezTo>
                <a:cubicBezTo>
                  <a:pt x="489585" y="941705"/>
                  <a:pt x="247650" y="1111250"/>
                  <a:pt x="104775" y="1447165"/>
                </a:cubicBezTo>
                <a:cubicBezTo>
                  <a:pt x="58420" y="1558290"/>
                  <a:pt x="22860" y="1685290"/>
                  <a:pt x="635" y="1831975"/>
                </a:cubicBezTo>
                <a:lnTo>
                  <a:pt x="635" y="1849755"/>
                </a:lnTo>
                <a:cubicBezTo>
                  <a:pt x="63500" y="1457325"/>
                  <a:pt x="182245" y="1210945"/>
                  <a:pt x="482600" y="971550"/>
                </a:cubicBezTo>
                <a:close/>
                <a:moveTo>
                  <a:pt x="1353821" y="839470"/>
                </a:moveTo>
                <a:cubicBezTo>
                  <a:pt x="1670050" y="679450"/>
                  <a:pt x="1882775" y="408305"/>
                  <a:pt x="1887855" y="52705"/>
                </a:cubicBezTo>
                <a:cubicBezTo>
                  <a:pt x="1887221" y="38100"/>
                  <a:pt x="1888490" y="15875"/>
                  <a:pt x="1886585" y="635"/>
                </a:cubicBezTo>
                <a:lnTo>
                  <a:pt x="1880871" y="635"/>
                </a:lnTo>
                <a:cubicBezTo>
                  <a:pt x="1880871" y="635"/>
                  <a:pt x="1880871" y="1270"/>
                  <a:pt x="1880871" y="1270"/>
                </a:cubicBezTo>
                <a:cubicBezTo>
                  <a:pt x="1898015" y="332740"/>
                  <a:pt x="1724660" y="602615"/>
                  <a:pt x="1467485" y="767715"/>
                </a:cubicBezTo>
                <a:cubicBezTo>
                  <a:pt x="1337946" y="856615"/>
                  <a:pt x="1172210" y="911225"/>
                  <a:pt x="1020445" y="967740"/>
                </a:cubicBezTo>
                <a:cubicBezTo>
                  <a:pt x="803910" y="1056005"/>
                  <a:pt x="619760" y="1165860"/>
                  <a:pt x="474980" y="1332230"/>
                </a:cubicBezTo>
                <a:cubicBezTo>
                  <a:pt x="329565" y="1499870"/>
                  <a:pt x="271145" y="1687195"/>
                  <a:pt x="248920" y="1869440"/>
                </a:cubicBezTo>
                <a:cubicBezTo>
                  <a:pt x="245745" y="1896745"/>
                  <a:pt x="242570" y="1923415"/>
                  <a:pt x="240665" y="1948180"/>
                </a:cubicBezTo>
                <a:lnTo>
                  <a:pt x="245745" y="1948180"/>
                </a:lnTo>
                <a:cubicBezTo>
                  <a:pt x="260985" y="1810385"/>
                  <a:pt x="280035" y="1636395"/>
                  <a:pt x="391160" y="1455420"/>
                </a:cubicBezTo>
                <a:cubicBezTo>
                  <a:pt x="663575" y="1021080"/>
                  <a:pt x="1175385" y="942975"/>
                  <a:pt x="1353821" y="839470"/>
                </a:cubicBezTo>
                <a:close/>
                <a:moveTo>
                  <a:pt x="847725" y="561340"/>
                </a:moveTo>
                <a:cubicBezTo>
                  <a:pt x="1028065" y="394335"/>
                  <a:pt x="1018540" y="168910"/>
                  <a:pt x="935355" y="0"/>
                </a:cubicBezTo>
                <a:lnTo>
                  <a:pt x="929640" y="0"/>
                </a:lnTo>
                <a:cubicBezTo>
                  <a:pt x="1019810" y="184785"/>
                  <a:pt x="1021080" y="412750"/>
                  <a:pt x="817880" y="580390"/>
                </a:cubicBezTo>
                <a:cubicBezTo>
                  <a:pt x="760730" y="628650"/>
                  <a:pt x="685800" y="666750"/>
                  <a:pt x="632460" y="700405"/>
                </a:cubicBezTo>
                <a:cubicBezTo>
                  <a:pt x="505460" y="777875"/>
                  <a:pt x="403225" y="847090"/>
                  <a:pt x="317500" y="922655"/>
                </a:cubicBezTo>
                <a:cubicBezTo>
                  <a:pt x="161290" y="1059180"/>
                  <a:pt x="53975" y="1224915"/>
                  <a:pt x="635" y="1468120"/>
                </a:cubicBezTo>
                <a:lnTo>
                  <a:pt x="635" y="1495425"/>
                </a:lnTo>
                <a:cubicBezTo>
                  <a:pt x="36195" y="1318895"/>
                  <a:pt x="97790" y="1179830"/>
                  <a:pt x="192405" y="1061085"/>
                </a:cubicBezTo>
                <a:cubicBezTo>
                  <a:pt x="417830" y="784225"/>
                  <a:pt x="725170" y="681355"/>
                  <a:pt x="847725" y="561340"/>
                </a:cubicBezTo>
                <a:close/>
                <a:moveTo>
                  <a:pt x="407035" y="220345"/>
                </a:moveTo>
                <a:cubicBezTo>
                  <a:pt x="454660" y="158115"/>
                  <a:pt x="434340" y="57150"/>
                  <a:pt x="375285" y="0"/>
                </a:cubicBezTo>
                <a:lnTo>
                  <a:pt x="371475" y="0"/>
                </a:lnTo>
                <a:cubicBezTo>
                  <a:pt x="386080" y="14605"/>
                  <a:pt x="399415" y="32385"/>
                  <a:pt x="409575" y="52705"/>
                </a:cubicBezTo>
                <a:cubicBezTo>
                  <a:pt x="467995" y="172085"/>
                  <a:pt x="401955" y="253365"/>
                  <a:pt x="299720" y="292100"/>
                </a:cubicBezTo>
                <a:cubicBezTo>
                  <a:pt x="228600" y="322580"/>
                  <a:pt x="161925" y="342900"/>
                  <a:pt x="105410" y="360680"/>
                </a:cubicBezTo>
                <a:cubicBezTo>
                  <a:pt x="69850" y="373380"/>
                  <a:pt x="27940" y="382270"/>
                  <a:pt x="635" y="395605"/>
                </a:cubicBezTo>
                <a:lnTo>
                  <a:pt x="635" y="398780"/>
                </a:lnTo>
                <a:cubicBezTo>
                  <a:pt x="115570" y="354965"/>
                  <a:pt x="356870" y="301625"/>
                  <a:pt x="407035" y="220345"/>
                </a:cubicBezTo>
                <a:close/>
                <a:moveTo>
                  <a:pt x="1019810" y="442595"/>
                </a:moveTo>
                <a:cubicBezTo>
                  <a:pt x="1108075" y="255270"/>
                  <a:pt x="1031240" y="52070"/>
                  <a:pt x="1005205" y="0"/>
                </a:cubicBezTo>
                <a:lnTo>
                  <a:pt x="1002030" y="0"/>
                </a:lnTo>
                <a:cubicBezTo>
                  <a:pt x="1002665" y="1905"/>
                  <a:pt x="1003935" y="3810"/>
                  <a:pt x="1005205" y="6350"/>
                </a:cubicBezTo>
                <a:cubicBezTo>
                  <a:pt x="1104265" y="233045"/>
                  <a:pt x="1065530" y="450215"/>
                  <a:pt x="896620" y="603250"/>
                </a:cubicBezTo>
                <a:cubicBezTo>
                  <a:pt x="841375" y="655955"/>
                  <a:pt x="762000" y="699135"/>
                  <a:pt x="684530" y="746760"/>
                </a:cubicBezTo>
                <a:cubicBezTo>
                  <a:pt x="299085" y="981710"/>
                  <a:pt x="74295" y="1210310"/>
                  <a:pt x="1270" y="1652270"/>
                </a:cubicBezTo>
                <a:lnTo>
                  <a:pt x="1270" y="1664335"/>
                </a:lnTo>
                <a:cubicBezTo>
                  <a:pt x="38735" y="1448435"/>
                  <a:pt x="106045" y="1283335"/>
                  <a:pt x="211455" y="1143635"/>
                </a:cubicBezTo>
                <a:cubicBezTo>
                  <a:pt x="512445" y="758190"/>
                  <a:pt x="909320" y="711835"/>
                  <a:pt x="1019810" y="442595"/>
                </a:cubicBezTo>
                <a:close/>
                <a:moveTo>
                  <a:pt x="466725" y="258445"/>
                </a:moveTo>
                <a:cubicBezTo>
                  <a:pt x="527050" y="182880"/>
                  <a:pt x="506730" y="67945"/>
                  <a:pt x="443230" y="635"/>
                </a:cubicBezTo>
                <a:lnTo>
                  <a:pt x="440055" y="635"/>
                </a:lnTo>
                <a:cubicBezTo>
                  <a:pt x="454025" y="15875"/>
                  <a:pt x="466725" y="34925"/>
                  <a:pt x="477520" y="57150"/>
                </a:cubicBezTo>
                <a:cubicBezTo>
                  <a:pt x="528320" y="163830"/>
                  <a:pt x="488950" y="246380"/>
                  <a:pt x="422910" y="297180"/>
                </a:cubicBezTo>
                <a:cubicBezTo>
                  <a:pt x="360045" y="342900"/>
                  <a:pt x="262255" y="375920"/>
                  <a:pt x="194945" y="405130"/>
                </a:cubicBezTo>
                <a:cubicBezTo>
                  <a:pt x="116840" y="437515"/>
                  <a:pt x="50800" y="462915"/>
                  <a:pt x="635" y="498475"/>
                </a:cubicBezTo>
                <a:lnTo>
                  <a:pt x="635" y="501650"/>
                </a:lnTo>
                <a:cubicBezTo>
                  <a:pt x="120015" y="415925"/>
                  <a:pt x="402590" y="353060"/>
                  <a:pt x="466725" y="258445"/>
                </a:cubicBezTo>
                <a:close/>
                <a:moveTo>
                  <a:pt x="266065" y="0"/>
                </a:moveTo>
                <a:lnTo>
                  <a:pt x="258445" y="0"/>
                </a:lnTo>
                <a:cubicBezTo>
                  <a:pt x="394335" y="180975"/>
                  <a:pt x="101600" y="205740"/>
                  <a:pt x="635" y="194310"/>
                </a:cubicBezTo>
                <a:lnTo>
                  <a:pt x="635" y="200025"/>
                </a:lnTo>
                <a:cubicBezTo>
                  <a:pt x="18415" y="201930"/>
                  <a:pt x="30480" y="202565"/>
                  <a:pt x="51435" y="202565"/>
                </a:cubicBezTo>
                <a:cubicBezTo>
                  <a:pt x="368935" y="193675"/>
                  <a:pt x="304800" y="46355"/>
                  <a:pt x="266065" y="0"/>
                </a:cubicBezTo>
                <a:close/>
                <a:moveTo>
                  <a:pt x="226060" y="0"/>
                </a:moveTo>
                <a:lnTo>
                  <a:pt x="224790" y="0"/>
                </a:lnTo>
                <a:cubicBezTo>
                  <a:pt x="243205" y="86360"/>
                  <a:pt x="132715" y="92075"/>
                  <a:pt x="64135" y="88265"/>
                </a:cubicBezTo>
                <a:cubicBezTo>
                  <a:pt x="42545" y="86360"/>
                  <a:pt x="20955" y="81915"/>
                  <a:pt x="635" y="76200"/>
                </a:cubicBezTo>
                <a:lnTo>
                  <a:pt x="635" y="79375"/>
                </a:lnTo>
                <a:cubicBezTo>
                  <a:pt x="80645" y="104775"/>
                  <a:pt x="257175" y="99695"/>
                  <a:pt x="226060" y="0"/>
                </a:cubicBezTo>
                <a:close/>
                <a:moveTo>
                  <a:pt x="283210" y="443230"/>
                </a:moveTo>
                <a:cubicBezTo>
                  <a:pt x="358775" y="404495"/>
                  <a:pt x="460375" y="369570"/>
                  <a:pt x="516890" y="306705"/>
                </a:cubicBezTo>
                <a:cubicBezTo>
                  <a:pt x="626745" y="179705"/>
                  <a:pt x="544830" y="41910"/>
                  <a:pt x="511810" y="0"/>
                </a:cubicBezTo>
                <a:lnTo>
                  <a:pt x="508000" y="0"/>
                </a:lnTo>
                <a:cubicBezTo>
                  <a:pt x="509270" y="1270"/>
                  <a:pt x="510540" y="3175"/>
                  <a:pt x="511810" y="5080"/>
                </a:cubicBezTo>
                <a:cubicBezTo>
                  <a:pt x="584835" y="101600"/>
                  <a:pt x="596265" y="231775"/>
                  <a:pt x="495935" y="323215"/>
                </a:cubicBezTo>
                <a:cubicBezTo>
                  <a:pt x="455930" y="360680"/>
                  <a:pt x="397510" y="384810"/>
                  <a:pt x="361315" y="403225"/>
                </a:cubicBezTo>
                <a:cubicBezTo>
                  <a:pt x="234950" y="467360"/>
                  <a:pt x="86995" y="519430"/>
                  <a:pt x="0" y="610870"/>
                </a:cubicBezTo>
                <a:lnTo>
                  <a:pt x="0" y="614045"/>
                </a:lnTo>
                <a:cubicBezTo>
                  <a:pt x="60960" y="548005"/>
                  <a:pt x="159385" y="502285"/>
                  <a:pt x="283210" y="443230"/>
                </a:cubicBezTo>
                <a:close/>
                <a:moveTo>
                  <a:pt x="5715" y="304165"/>
                </a:moveTo>
                <a:cubicBezTo>
                  <a:pt x="74930" y="295275"/>
                  <a:pt x="172720" y="281305"/>
                  <a:pt x="273685" y="239395"/>
                </a:cubicBezTo>
                <a:cubicBezTo>
                  <a:pt x="400685" y="186690"/>
                  <a:pt x="379095" y="69850"/>
                  <a:pt x="309245" y="635"/>
                </a:cubicBezTo>
                <a:cubicBezTo>
                  <a:pt x="309245" y="635"/>
                  <a:pt x="308610" y="635"/>
                  <a:pt x="308610" y="0"/>
                </a:cubicBezTo>
                <a:lnTo>
                  <a:pt x="304800" y="0"/>
                </a:lnTo>
                <a:cubicBezTo>
                  <a:pt x="355600" y="46355"/>
                  <a:pt x="382905" y="127000"/>
                  <a:pt x="343535" y="182880"/>
                </a:cubicBezTo>
                <a:cubicBezTo>
                  <a:pt x="287655" y="264795"/>
                  <a:pt x="70485" y="290830"/>
                  <a:pt x="635" y="301625"/>
                </a:cubicBezTo>
                <a:lnTo>
                  <a:pt x="635" y="304165"/>
                </a:lnTo>
                <a:cubicBezTo>
                  <a:pt x="3175" y="304165"/>
                  <a:pt x="5080" y="303530"/>
                  <a:pt x="5715" y="304165"/>
                </a:cubicBezTo>
                <a:close/>
                <a:moveTo>
                  <a:pt x="808355" y="501650"/>
                </a:moveTo>
                <a:cubicBezTo>
                  <a:pt x="921385" y="385445"/>
                  <a:pt x="951230" y="225425"/>
                  <a:pt x="890270" y="60325"/>
                </a:cubicBezTo>
                <a:cubicBezTo>
                  <a:pt x="889000" y="52705"/>
                  <a:pt x="873125" y="19050"/>
                  <a:pt x="862965" y="635"/>
                </a:cubicBezTo>
                <a:lnTo>
                  <a:pt x="860425" y="635"/>
                </a:lnTo>
                <a:cubicBezTo>
                  <a:pt x="949960" y="170180"/>
                  <a:pt x="946150" y="379730"/>
                  <a:pt x="779780" y="526415"/>
                </a:cubicBezTo>
                <a:cubicBezTo>
                  <a:pt x="715010" y="586105"/>
                  <a:pt x="618490" y="631190"/>
                  <a:pt x="539115" y="681355"/>
                </a:cubicBezTo>
                <a:cubicBezTo>
                  <a:pt x="278130" y="838835"/>
                  <a:pt x="71755" y="1010285"/>
                  <a:pt x="635" y="1310640"/>
                </a:cubicBezTo>
                <a:lnTo>
                  <a:pt x="635" y="1320165"/>
                </a:lnTo>
                <a:cubicBezTo>
                  <a:pt x="34290" y="1183640"/>
                  <a:pt x="90170" y="1073150"/>
                  <a:pt x="171450" y="975995"/>
                </a:cubicBezTo>
                <a:cubicBezTo>
                  <a:pt x="400050" y="713105"/>
                  <a:pt x="690880" y="630555"/>
                  <a:pt x="808355" y="501650"/>
                </a:cubicBezTo>
                <a:close/>
                <a:moveTo>
                  <a:pt x="1220471" y="1072515"/>
                </a:moveTo>
                <a:cubicBezTo>
                  <a:pt x="1384935" y="1027430"/>
                  <a:pt x="1541780" y="982345"/>
                  <a:pt x="1675765" y="916305"/>
                </a:cubicBezTo>
                <a:cubicBezTo>
                  <a:pt x="2052321" y="741045"/>
                  <a:pt x="2342515" y="417830"/>
                  <a:pt x="2381250" y="0"/>
                </a:cubicBezTo>
                <a:lnTo>
                  <a:pt x="2375535" y="0"/>
                </a:lnTo>
                <a:cubicBezTo>
                  <a:pt x="2373630" y="14605"/>
                  <a:pt x="2373630" y="35560"/>
                  <a:pt x="2371725" y="40005"/>
                </a:cubicBezTo>
                <a:cubicBezTo>
                  <a:pt x="2313305" y="455295"/>
                  <a:pt x="2019300" y="749300"/>
                  <a:pt x="1673225" y="911225"/>
                </a:cubicBezTo>
                <a:cubicBezTo>
                  <a:pt x="1526540" y="985520"/>
                  <a:pt x="1343025" y="1029335"/>
                  <a:pt x="1166496" y="1083945"/>
                </a:cubicBezTo>
                <a:cubicBezTo>
                  <a:pt x="810260" y="1200150"/>
                  <a:pt x="405765" y="1449070"/>
                  <a:pt x="375920" y="1893570"/>
                </a:cubicBezTo>
                <a:cubicBezTo>
                  <a:pt x="375285" y="1914525"/>
                  <a:pt x="374650" y="1933575"/>
                  <a:pt x="375920" y="1947545"/>
                </a:cubicBezTo>
                <a:lnTo>
                  <a:pt x="381000" y="1947545"/>
                </a:lnTo>
                <a:cubicBezTo>
                  <a:pt x="381000" y="1946275"/>
                  <a:pt x="381000" y="1945640"/>
                  <a:pt x="381000" y="1945005"/>
                </a:cubicBezTo>
                <a:cubicBezTo>
                  <a:pt x="378460" y="1879600"/>
                  <a:pt x="385445" y="1746885"/>
                  <a:pt x="468630" y="1596390"/>
                </a:cubicBezTo>
                <a:cubicBezTo>
                  <a:pt x="621665" y="1321435"/>
                  <a:pt x="916305" y="1166495"/>
                  <a:pt x="1220471" y="1072515"/>
                </a:cubicBezTo>
                <a:close/>
                <a:moveTo>
                  <a:pt x="753110" y="459105"/>
                </a:moveTo>
                <a:cubicBezTo>
                  <a:pt x="854710" y="351155"/>
                  <a:pt x="876300" y="207010"/>
                  <a:pt x="822325" y="63500"/>
                </a:cubicBezTo>
                <a:cubicBezTo>
                  <a:pt x="822325" y="59055"/>
                  <a:pt x="803910" y="20955"/>
                  <a:pt x="792480" y="635"/>
                </a:cubicBezTo>
                <a:lnTo>
                  <a:pt x="789305" y="635"/>
                </a:lnTo>
                <a:cubicBezTo>
                  <a:pt x="875030" y="151130"/>
                  <a:pt x="877570" y="345440"/>
                  <a:pt x="728345" y="480695"/>
                </a:cubicBezTo>
                <a:cubicBezTo>
                  <a:pt x="671830" y="535305"/>
                  <a:pt x="578485" y="579755"/>
                  <a:pt x="503555" y="624840"/>
                </a:cubicBezTo>
                <a:cubicBezTo>
                  <a:pt x="273685" y="760095"/>
                  <a:pt x="73025" y="901700"/>
                  <a:pt x="0" y="1153160"/>
                </a:cubicBezTo>
                <a:lnTo>
                  <a:pt x="0" y="1160145"/>
                </a:lnTo>
                <a:cubicBezTo>
                  <a:pt x="31750" y="1056005"/>
                  <a:pt x="81280" y="969010"/>
                  <a:pt x="151130" y="891540"/>
                </a:cubicBezTo>
                <a:cubicBezTo>
                  <a:pt x="361315" y="664210"/>
                  <a:pt x="648970" y="579120"/>
                  <a:pt x="753110" y="459105"/>
                </a:cubicBezTo>
                <a:close/>
                <a:moveTo>
                  <a:pt x="375285" y="473710"/>
                </a:moveTo>
                <a:cubicBezTo>
                  <a:pt x="427990" y="445135"/>
                  <a:pt x="498475" y="416560"/>
                  <a:pt x="551180" y="371475"/>
                </a:cubicBezTo>
                <a:cubicBezTo>
                  <a:pt x="710565" y="232410"/>
                  <a:pt x="622300" y="50800"/>
                  <a:pt x="583565" y="635"/>
                </a:cubicBezTo>
                <a:lnTo>
                  <a:pt x="575945" y="635"/>
                </a:lnTo>
                <a:cubicBezTo>
                  <a:pt x="667385" y="123190"/>
                  <a:pt x="661670" y="290195"/>
                  <a:pt x="522605" y="386715"/>
                </a:cubicBezTo>
                <a:cubicBezTo>
                  <a:pt x="345440" y="495300"/>
                  <a:pt x="124460" y="572770"/>
                  <a:pt x="21590" y="701040"/>
                </a:cubicBezTo>
                <a:cubicBezTo>
                  <a:pt x="16510" y="708025"/>
                  <a:pt x="7620" y="718185"/>
                  <a:pt x="635" y="728345"/>
                </a:cubicBezTo>
                <a:lnTo>
                  <a:pt x="635" y="739140"/>
                </a:lnTo>
                <a:cubicBezTo>
                  <a:pt x="71755" y="629285"/>
                  <a:pt x="204470" y="561340"/>
                  <a:pt x="375285" y="473710"/>
                </a:cubicBezTo>
                <a:close/>
                <a:moveTo>
                  <a:pt x="636905" y="381635"/>
                </a:moveTo>
                <a:cubicBezTo>
                  <a:pt x="725805" y="285750"/>
                  <a:pt x="728345" y="156845"/>
                  <a:pt x="680720" y="51435"/>
                </a:cubicBezTo>
                <a:cubicBezTo>
                  <a:pt x="675640" y="41275"/>
                  <a:pt x="664845" y="17145"/>
                  <a:pt x="652145" y="0"/>
                </a:cubicBezTo>
                <a:lnTo>
                  <a:pt x="648335" y="0"/>
                </a:lnTo>
                <a:cubicBezTo>
                  <a:pt x="735330" y="128270"/>
                  <a:pt x="734695" y="299720"/>
                  <a:pt x="603885" y="409575"/>
                </a:cubicBezTo>
                <a:cubicBezTo>
                  <a:pt x="536575" y="465455"/>
                  <a:pt x="459740" y="495300"/>
                  <a:pt x="379095" y="542290"/>
                </a:cubicBezTo>
                <a:cubicBezTo>
                  <a:pt x="232410" y="622300"/>
                  <a:pt x="66040" y="721995"/>
                  <a:pt x="635" y="862965"/>
                </a:cubicBezTo>
                <a:lnTo>
                  <a:pt x="635" y="868680"/>
                </a:lnTo>
                <a:cubicBezTo>
                  <a:pt x="24130" y="821055"/>
                  <a:pt x="55245" y="778510"/>
                  <a:pt x="95250" y="738505"/>
                </a:cubicBezTo>
                <a:cubicBezTo>
                  <a:pt x="262255" y="573405"/>
                  <a:pt x="559435" y="478790"/>
                  <a:pt x="636905" y="381635"/>
                </a:cubicBezTo>
                <a:close/>
                <a:moveTo>
                  <a:pt x="690245" y="426085"/>
                </a:moveTo>
                <a:cubicBezTo>
                  <a:pt x="779145" y="335280"/>
                  <a:pt x="803910" y="208280"/>
                  <a:pt x="760095" y="80645"/>
                </a:cubicBezTo>
                <a:cubicBezTo>
                  <a:pt x="750570" y="53340"/>
                  <a:pt x="737235" y="24765"/>
                  <a:pt x="721995" y="635"/>
                </a:cubicBezTo>
                <a:lnTo>
                  <a:pt x="718185" y="635"/>
                </a:lnTo>
                <a:cubicBezTo>
                  <a:pt x="817245" y="160655"/>
                  <a:pt x="791210" y="343535"/>
                  <a:pt x="655955" y="454025"/>
                </a:cubicBezTo>
                <a:cubicBezTo>
                  <a:pt x="592455" y="507365"/>
                  <a:pt x="492125" y="552450"/>
                  <a:pt x="414020" y="600075"/>
                </a:cubicBezTo>
                <a:cubicBezTo>
                  <a:pt x="243840" y="698500"/>
                  <a:pt x="67310" y="817880"/>
                  <a:pt x="0" y="1003935"/>
                </a:cubicBezTo>
                <a:lnTo>
                  <a:pt x="0" y="1010285"/>
                </a:lnTo>
                <a:cubicBezTo>
                  <a:pt x="28575" y="935355"/>
                  <a:pt x="70485" y="869950"/>
                  <a:pt x="127635" y="810895"/>
                </a:cubicBezTo>
                <a:cubicBezTo>
                  <a:pt x="318770" y="617220"/>
                  <a:pt x="596265" y="530860"/>
                  <a:pt x="690245" y="426085"/>
                </a:cubicBezTo>
                <a:close/>
                <a:moveTo>
                  <a:pt x="1072515" y="685165"/>
                </a:moveTo>
                <a:cubicBezTo>
                  <a:pt x="1295400" y="511175"/>
                  <a:pt x="1360805" y="260350"/>
                  <a:pt x="1281430" y="0"/>
                </a:cubicBezTo>
                <a:lnTo>
                  <a:pt x="1278890" y="0"/>
                </a:lnTo>
                <a:cubicBezTo>
                  <a:pt x="1283335" y="14605"/>
                  <a:pt x="1287780" y="30480"/>
                  <a:pt x="1292225" y="48895"/>
                </a:cubicBezTo>
                <a:cubicBezTo>
                  <a:pt x="1360171" y="342265"/>
                  <a:pt x="1240790" y="568960"/>
                  <a:pt x="1026795" y="715010"/>
                </a:cubicBezTo>
                <a:cubicBezTo>
                  <a:pt x="996950" y="735330"/>
                  <a:pt x="965200" y="755015"/>
                  <a:pt x="930910" y="773430"/>
                </a:cubicBezTo>
                <a:cubicBezTo>
                  <a:pt x="633095" y="923290"/>
                  <a:pt x="427355" y="1076325"/>
                  <a:pt x="296545" y="1253490"/>
                </a:cubicBezTo>
                <a:cubicBezTo>
                  <a:pt x="169545" y="1423670"/>
                  <a:pt x="81915" y="1652270"/>
                  <a:pt x="58420" y="1947545"/>
                </a:cubicBezTo>
                <a:lnTo>
                  <a:pt x="58420" y="1947545"/>
                </a:lnTo>
                <a:cubicBezTo>
                  <a:pt x="89535" y="1664335"/>
                  <a:pt x="157480" y="1457960"/>
                  <a:pt x="274320" y="1288415"/>
                </a:cubicBezTo>
                <a:cubicBezTo>
                  <a:pt x="538480" y="915670"/>
                  <a:pt x="917575" y="815975"/>
                  <a:pt x="1072515" y="685165"/>
                </a:cubicBezTo>
                <a:close/>
                <a:moveTo>
                  <a:pt x="1261746" y="1100455"/>
                </a:moveTo>
                <a:cubicBezTo>
                  <a:pt x="1405890" y="1049655"/>
                  <a:pt x="1545590" y="1003935"/>
                  <a:pt x="1668146" y="941070"/>
                </a:cubicBezTo>
                <a:cubicBezTo>
                  <a:pt x="2029460" y="764540"/>
                  <a:pt x="2357121" y="463550"/>
                  <a:pt x="2454275" y="30480"/>
                </a:cubicBezTo>
                <a:cubicBezTo>
                  <a:pt x="2457450" y="17780"/>
                  <a:pt x="2459355" y="7620"/>
                  <a:pt x="2460625" y="0"/>
                </a:cubicBezTo>
                <a:lnTo>
                  <a:pt x="2457450" y="0"/>
                </a:lnTo>
                <a:cubicBezTo>
                  <a:pt x="2456180" y="6350"/>
                  <a:pt x="2454275" y="14605"/>
                  <a:pt x="2452371" y="24765"/>
                </a:cubicBezTo>
                <a:cubicBezTo>
                  <a:pt x="2357121" y="457835"/>
                  <a:pt x="2030730" y="758825"/>
                  <a:pt x="1672590" y="935355"/>
                </a:cubicBezTo>
                <a:cubicBezTo>
                  <a:pt x="1526540" y="1012190"/>
                  <a:pt x="1343025" y="1062355"/>
                  <a:pt x="1177290" y="1130300"/>
                </a:cubicBezTo>
                <a:cubicBezTo>
                  <a:pt x="861695" y="1260475"/>
                  <a:pt x="494665" y="1511300"/>
                  <a:pt x="490855" y="1904365"/>
                </a:cubicBezTo>
                <a:cubicBezTo>
                  <a:pt x="490855" y="1917700"/>
                  <a:pt x="491490" y="1936115"/>
                  <a:pt x="492760" y="1946910"/>
                </a:cubicBezTo>
                <a:lnTo>
                  <a:pt x="495300" y="1946910"/>
                </a:lnTo>
                <a:cubicBezTo>
                  <a:pt x="488315" y="1867535"/>
                  <a:pt x="495935" y="1724025"/>
                  <a:pt x="598805" y="1564005"/>
                </a:cubicBezTo>
                <a:cubicBezTo>
                  <a:pt x="752475" y="1337310"/>
                  <a:pt x="993775" y="1203325"/>
                  <a:pt x="1261746" y="1100455"/>
                </a:cubicBezTo>
                <a:close/>
                <a:moveTo>
                  <a:pt x="3233421" y="1169035"/>
                </a:moveTo>
                <a:cubicBezTo>
                  <a:pt x="3033396" y="1410335"/>
                  <a:pt x="2895600" y="1665605"/>
                  <a:pt x="2762885" y="1939925"/>
                </a:cubicBezTo>
                <a:cubicBezTo>
                  <a:pt x="2761615" y="1943100"/>
                  <a:pt x="2760346" y="1945640"/>
                  <a:pt x="2759075" y="1948180"/>
                </a:cubicBezTo>
                <a:lnTo>
                  <a:pt x="2764790" y="1948180"/>
                </a:lnTo>
                <a:cubicBezTo>
                  <a:pt x="2765425" y="1946910"/>
                  <a:pt x="2766060" y="1945005"/>
                  <a:pt x="2766696" y="1943735"/>
                </a:cubicBezTo>
                <a:cubicBezTo>
                  <a:pt x="2859405" y="1745615"/>
                  <a:pt x="2999105" y="1496695"/>
                  <a:pt x="3093085" y="1363345"/>
                </a:cubicBezTo>
                <a:cubicBezTo>
                  <a:pt x="3221990" y="1179830"/>
                  <a:pt x="3346450" y="1032510"/>
                  <a:pt x="3463290" y="963930"/>
                </a:cubicBezTo>
                <a:lnTo>
                  <a:pt x="3463290" y="956945"/>
                </a:lnTo>
                <a:cubicBezTo>
                  <a:pt x="3441700" y="969010"/>
                  <a:pt x="3416300" y="988060"/>
                  <a:pt x="3392805" y="1006475"/>
                </a:cubicBezTo>
                <a:cubicBezTo>
                  <a:pt x="3333115" y="1055370"/>
                  <a:pt x="3291840" y="1099185"/>
                  <a:pt x="3233421" y="1169035"/>
                </a:cubicBezTo>
                <a:close/>
                <a:moveTo>
                  <a:pt x="3232785" y="1331595"/>
                </a:moveTo>
                <a:cubicBezTo>
                  <a:pt x="3065780" y="1509395"/>
                  <a:pt x="2956560" y="1699260"/>
                  <a:pt x="2855596" y="1948180"/>
                </a:cubicBezTo>
                <a:lnTo>
                  <a:pt x="2858135" y="1948180"/>
                </a:lnTo>
                <a:cubicBezTo>
                  <a:pt x="2929255" y="1765935"/>
                  <a:pt x="3058160" y="1532890"/>
                  <a:pt x="3148330" y="1432560"/>
                </a:cubicBezTo>
                <a:cubicBezTo>
                  <a:pt x="3253740" y="1311275"/>
                  <a:pt x="3355975" y="1188085"/>
                  <a:pt x="3462655" y="1108710"/>
                </a:cubicBezTo>
                <a:lnTo>
                  <a:pt x="3462655" y="1106805"/>
                </a:lnTo>
                <a:cubicBezTo>
                  <a:pt x="3380105" y="1161415"/>
                  <a:pt x="3317240" y="1238885"/>
                  <a:pt x="3232785" y="1331595"/>
                </a:cubicBezTo>
                <a:close/>
                <a:moveTo>
                  <a:pt x="3216910" y="1617345"/>
                </a:moveTo>
                <a:cubicBezTo>
                  <a:pt x="3136265" y="1691640"/>
                  <a:pt x="3060700" y="1838325"/>
                  <a:pt x="3065146" y="1939925"/>
                </a:cubicBezTo>
                <a:cubicBezTo>
                  <a:pt x="3065780" y="1941830"/>
                  <a:pt x="3065146" y="1945005"/>
                  <a:pt x="3065146" y="1948180"/>
                </a:cubicBezTo>
                <a:lnTo>
                  <a:pt x="3068955" y="1948180"/>
                </a:lnTo>
                <a:cubicBezTo>
                  <a:pt x="3068321" y="1941195"/>
                  <a:pt x="3066415" y="1932305"/>
                  <a:pt x="3067685" y="1925320"/>
                </a:cubicBezTo>
                <a:cubicBezTo>
                  <a:pt x="3068955" y="1879600"/>
                  <a:pt x="3084196" y="1825625"/>
                  <a:pt x="3110865" y="1769110"/>
                </a:cubicBezTo>
                <a:cubicBezTo>
                  <a:pt x="3162935" y="1659890"/>
                  <a:pt x="3228975" y="1599565"/>
                  <a:pt x="3328035" y="1538605"/>
                </a:cubicBezTo>
                <a:cubicBezTo>
                  <a:pt x="3382646" y="1497965"/>
                  <a:pt x="3422015" y="1465580"/>
                  <a:pt x="3462655" y="1428115"/>
                </a:cubicBezTo>
                <a:lnTo>
                  <a:pt x="3462655" y="1424305"/>
                </a:lnTo>
                <a:cubicBezTo>
                  <a:pt x="3458210" y="1428115"/>
                  <a:pt x="3454400" y="1431925"/>
                  <a:pt x="3450590" y="1435100"/>
                </a:cubicBezTo>
                <a:cubicBezTo>
                  <a:pt x="3343910" y="1536065"/>
                  <a:pt x="3260090" y="1574165"/>
                  <a:pt x="3216910" y="1617345"/>
                </a:cubicBezTo>
                <a:close/>
                <a:moveTo>
                  <a:pt x="3391535" y="1827530"/>
                </a:moveTo>
                <a:cubicBezTo>
                  <a:pt x="3367405" y="1853565"/>
                  <a:pt x="3348990" y="1916430"/>
                  <a:pt x="3357246" y="1948180"/>
                </a:cubicBezTo>
                <a:lnTo>
                  <a:pt x="3359785" y="1948180"/>
                </a:lnTo>
                <a:cubicBezTo>
                  <a:pt x="3356610" y="1911985"/>
                  <a:pt x="3364230" y="1875790"/>
                  <a:pt x="3382010" y="1845945"/>
                </a:cubicBezTo>
                <a:cubicBezTo>
                  <a:pt x="3405505" y="1807845"/>
                  <a:pt x="3430905" y="1797050"/>
                  <a:pt x="3463290" y="1789430"/>
                </a:cubicBezTo>
                <a:lnTo>
                  <a:pt x="3463290" y="1785620"/>
                </a:lnTo>
                <a:cubicBezTo>
                  <a:pt x="3435350" y="1790065"/>
                  <a:pt x="3409315" y="1807210"/>
                  <a:pt x="3391535" y="1827530"/>
                </a:cubicBezTo>
                <a:close/>
                <a:moveTo>
                  <a:pt x="3284855" y="1677670"/>
                </a:moveTo>
                <a:cubicBezTo>
                  <a:pt x="3206750" y="1738630"/>
                  <a:pt x="3156585" y="1859915"/>
                  <a:pt x="3166110" y="1948180"/>
                </a:cubicBezTo>
                <a:lnTo>
                  <a:pt x="3168650" y="1948180"/>
                </a:lnTo>
                <a:cubicBezTo>
                  <a:pt x="3163571" y="1898015"/>
                  <a:pt x="3176905" y="1837055"/>
                  <a:pt x="3204846" y="1782445"/>
                </a:cubicBezTo>
                <a:cubicBezTo>
                  <a:pt x="3278505" y="1638300"/>
                  <a:pt x="3375025" y="1647190"/>
                  <a:pt x="3463290" y="1586230"/>
                </a:cubicBezTo>
                <a:lnTo>
                  <a:pt x="3463290" y="1582420"/>
                </a:lnTo>
                <a:cubicBezTo>
                  <a:pt x="3463290" y="1582420"/>
                  <a:pt x="3463290" y="1582420"/>
                  <a:pt x="3463290" y="1582420"/>
                </a:cubicBezTo>
                <a:cubicBezTo>
                  <a:pt x="3405505" y="1623695"/>
                  <a:pt x="3324860" y="1642745"/>
                  <a:pt x="3284855" y="1677670"/>
                </a:cubicBezTo>
                <a:close/>
                <a:moveTo>
                  <a:pt x="3277235" y="1837055"/>
                </a:moveTo>
                <a:cubicBezTo>
                  <a:pt x="3263900" y="1871345"/>
                  <a:pt x="3258185" y="1908810"/>
                  <a:pt x="3261360" y="1945005"/>
                </a:cubicBezTo>
                <a:cubicBezTo>
                  <a:pt x="3261360" y="1945640"/>
                  <a:pt x="3261360" y="1946910"/>
                  <a:pt x="3261996" y="1948180"/>
                </a:cubicBezTo>
                <a:lnTo>
                  <a:pt x="3267075" y="1948180"/>
                </a:lnTo>
                <a:cubicBezTo>
                  <a:pt x="3267075" y="1947545"/>
                  <a:pt x="3267075" y="1947545"/>
                  <a:pt x="3267075" y="1946910"/>
                </a:cubicBezTo>
                <a:cubicBezTo>
                  <a:pt x="3258821" y="1864995"/>
                  <a:pt x="3299460" y="1768475"/>
                  <a:pt x="3375660" y="1731010"/>
                </a:cubicBezTo>
                <a:cubicBezTo>
                  <a:pt x="3399790" y="1718310"/>
                  <a:pt x="3434715" y="1715135"/>
                  <a:pt x="3463290" y="1708785"/>
                </a:cubicBezTo>
                <a:lnTo>
                  <a:pt x="3463290" y="1703070"/>
                </a:lnTo>
                <a:cubicBezTo>
                  <a:pt x="3440430" y="1708150"/>
                  <a:pt x="3415030" y="1711325"/>
                  <a:pt x="3393440" y="1717675"/>
                </a:cubicBezTo>
                <a:cubicBezTo>
                  <a:pt x="3341371" y="1734185"/>
                  <a:pt x="3296921" y="1783715"/>
                  <a:pt x="3277235" y="1837055"/>
                </a:cubicBezTo>
                <a:close/>
                <a:moveTo>
                  <a:pt x="2953385" y="1438910"/>
                </a:moveTo>
                <a:cubicBezTo>
                  <a:pt x="2814321" y="1683385"/>
                  <a:pt x="2722246" y="1843405"/>
                  <a:pt x="2665096" y="1948180"/>
                </a:cubicBezTo>
                <a:lnTo>
                  <a:pt x="2665730" y="1948180"/>
                </a:lnTo>
                <a:cubicBezTo>
                  <a:pt x="2766696" y="1779905"/>
                  <a:pt x="2907030" y="1519555"/>
                  <a:pt x="3039746" y="1292860"/>
                </a:cubicBezTo>
                <a:cubicBezTo>
                  <a:pt x="3157221" y="1090930"/>
                  <a:pt x="3305175" y="905510"/>
                  <a:pt x="3462655" y="820420"/>
                </a:cubicBezTo>
                <a:lnTo>
                  <a:pt x="3462655" y="817245"/>
                </a:lnTo>
                <a:cubicBezTo>
                  <a:pt x="3453130" y="822325"/>
                  <a:pt x="3442335" y="829310"/>
                  <a:pt x="3433446" y="833755"/>
                </a:cubicBezTo>
                <a:cubicBezTo>
                  <a:pt x="3241040" y="955675"/>
                  <a:pt x="3099435" y="1175385"/>
                  <a:pt x="2953385" y="1438910"/>
                </a:cubicBezTo>
                <a:close/>
                <a:moveTo>
                  <a:pt x="2828290" y="846455"/>
                </a:moveTo>
                <a:cubicBezTo>
                  <a:pt x="2789555" y="960755"/>
                  <a:pt x="2766060" y="1068705"/>
                  <a:pt x="2713355" y="1180465"/>
                </a:cubicBezTo>
                <a:cubicBezTo>
                  <a:pt x="2584450" y="1471930"/>
                  <a:pt x="2338071" y="1789430"/>
                  <a:pt x="2098040" y="1948180"/>
                </a:cubicBezTo>
                <a:lnTo>
                  <a:pt x="2104390" y="1948180"/>
                </a:lnTo>
                <a:cubicBezTo>
                  <a:pt x="2118996" y="1939290"/>
                  <a:pt x="2133600" y="1925955"/>
                  <a:pt x="2149475" y="1915795"/>
                </a:cubicBezTo>
                <a:cubicBezTo>
                  <a:pt x="2368550" y="1748155"/>
                  <a:pt x="2565400" y="1492250"/>
                  <a:pt x="2693671" y="1228725"/>
                </a:cubicBezTo>
                <a:cubicBezTo>
                  <a:pt x="2781300" y="1054735"/>
                  <a:pt x="2800350" y="908685"/>
                  <a:pt x="2856865" y="780415"/>
                </a:cubicBezTo>
                <a:cubicBezTo>
                  <a:pt x="2975610" y="497205"/>
                  <a:pt x="3220085" y="230505"/>
                  <a:pt x="3462655" y="125730"/>
                </a:cubicBezTo>
                <a:lnTo>
                  <a:pt x="3462655" y="124460"/>
                </a:lnTo>
                <a:cubicBezTo>
                  <a:pt x="3194685" y="229235"/>
                  <a:pt x="2924810" y="564515"/>
                  <a:pt x="2828290" y="846455"/>
                </a:cubicBezTo>
                <a:close/>
                <a:moveTo>
                  <a:pt x="2940685" y="968375"/>
                </a:moveTo>
                <a:cubicBezTo>
                  <a:pt x="2904490" y="1043940"/>
                  <a:pt x="2884171" y="1115060"/>
                  <a:pt x="2855596" y="1181100"/>
                </a:cubicBezTo>
                <a:cubicBezTo>
                  <a:pt x="2752725" y="1428115"/>
                  <a:pt x="2547621" y="1745615"/>
                  <a:pt x="2354580" y="1946275"/>
                </a:cubicBezTo>
                <a:cubicBezTo>
                  <a:pt x="2353946" y="1946910"/>
                  <a:pt x="2353310" y="1947545"/>
                  <a:pt x="2352675" y="1948180"/>
                </a:cubicBezTo>
                <a:lnTo>
                  <a:pt x="2354580" y="1948180"/>
                </a:lnTo>
                <a:cubicBezTo>
                  <a:pt x="2411096" y="1895475"/>
                  <a:pt x="2468246" y="1821815"/>
                  <a:pt x="2530475" y="1741170"/>
                </a:cubicBezTo>
                <a:cubicBezTo>
                  <a:pt x="2860040" y="1287780"/>
                  <a:pt x="2863850" y="1127760"/>
                  <a:pt x="2952750" y="949325"/>
                </a:cubicBezTo>
                <a:cubicBezTo>
                  <a:pt x="3054985" y="734695"/>
                  <a:pt x="3258821" y="491490"/>
                  <a:pt x="3463290" y="404495"/>
                </a:cubicBezTo>
                <a:lnTo>
                  <a:pt x="3463290" y="401320"/>
                </a:lnTo>
                <a:cubicBezTo>
                  <a:pt x="3246121" y="494665"/>
                  <a:pt x="3044190" y="744220"/>
                  <a:pt x="2940685" y="968375"/>
                </a:cubicBezTo>
                <a:close/>
                <a:moveTo>
                  <a:pt x="2931796" y="800100"/>
                </a:moveTo>
                <a:cubicBezTo>
                  <a:pt x="2886710" y="881380"/>
                  <a:pt x="2845435" y="1006475"/>
                  <a:pt x="2824480" y="1073150"/>
                </a:cubicBezTo>
                <a:cubicBezTo>
                  <a:pt x="2800985" y="1139825"/>
                  <a:pt x="2772410" y="1207135"/>
                  <a:pt x="2738121" y="1276350"/>
                </a:cubicBezTo>
                <a:cubicBezTo>
                  <a:pt x="2648585" y="1453515"/>
                  <a:pt x="2555875" y="1593215"/>
                  <a:pt x="2427605" y="1746250"/>
                </a:cubicBezTo>
                <a:cubicBezTo>
                  <a:pt x="2358390" y="1828165"/>
                  <a:pt x="2289810" y="1896745"/>
                  <a:pt x="2228850" y="1947545"/>
                </a:cubicBezTo>
                <a:lnTo>
                  <a:pt x="2237740" y="1947545"/>
                </a:lnTo>
                <a:cubicBezTo>
                  <a:pt x="2239010" y="1946275"/>
                  <a:pt x="2240280" y="1945005"/>
                  <a:pt x="2242185" y="1943735"/>
                </a:cubicBezTo>
                <a:cubicBezTo>
                  <a:pt x="2452371" y="1760220"/>
                  <a:pt x="2644775" y="1490980"/>
                  <a:pt x="2770505" y="1220470"/>
                </a:cubicBezTo>
                <a:cubicBezTo>
                  <a:pt x="2823846" y="1114425"/>
                  <a:pt x="2855596" y="966470"/>
                  <a:pt x="2919730" y="836295"/>
                </a:cubicBezTo>
                <a:cubicBezTo>
                  <a:pt x="3041650" y="581660"/>
                  <a:pt x="3267075" y="346710"/>
                  <a:pt x="3463290" y="267335"/>
                </a:cubicBezTo>
                <a:lnTo>
                  <a:pt x="3463290" y="261620"/>
                </a:lnTo>
                <a:cubicBezTo>
                  <a:pt x="3247390" y="348615"/>
                  <a:pt x="3039110" y="591185"/>
                  <a:pt x="2931796" y="800100"/>
                </a:cubicBezTo>
                <a:close/>
                <a:moveTo>
                  <a:pt x="3079750" y="1060450"/>
                </a:moveTo>
                <a:cubicBezTo>
                  <a:pt x="3014346" y="1162050"/>
                  <a:pt x="2974975" y="1257300"/>
                  <a:pt x="2929255" y="1341755"/>
                </a:cubicBezTo>
                <a:cubicBezTo>
                  <a:pt x="2837180" y="1518920"/>
                  <a:pt x="2684146" y="1772285"/>
                  <a:pt x="2568575" y="1948180"/>
                </a:cubicBezTo>
                <a:lnTo>
                  <a:pt x="2571750" y="1948180"/>
                </a:lnTo>
                <a:cubicBezTo>
                  <a:pt x="2600960" y="1904365"/>
                  <a:pt x="2631440" y="1856740"/>
                  <a:pt x="2665096" y="1804035"/>
                </a:cubicBezTo>
                <a:cubicBezTo>
                  <a:pt x="2826385" y="1550035"/>
                  <a:pt x="2929890" y="1349375"/>
                  <a:pt x="3037840" y="1136650"/>
                </a:cubicBezTo>
                <a:cubicBezTo>
                  <a:pt x="3132455" y="966470"/>
                  <a:pt x="3296921" y="760730"/>
                  <a:pt x="3463925" y="681355"/>
                </a:cubicBezTo>
                <a:lnTo>
                  <a:pt x="3463925" y="678180"/>
                </a:lnTo>
                <a:cubicBezTo>
                  <a:pt x="3321050" y="742950"/>
                  <a:pt x="3167380" y="920115"/>
                  <a:pt x="3079750" y="1060450"/>
                </a:cubicBezTo>
                <a:close/>
                <a:moveTo>
                  <a:pt x="2969260" y="1089025"/>
                </a:moveTo>
                <a:cubicBezTo>
                  <a:pt x="2854325" y="1372235"/>
                  <a:pt x="2668271" y="1689735"/>
                  <a:pt x="2463800" y="1948180"/>
                </a:cubicBezTo>
                <a:lnTo>
                  <a:pt x="2467610" y="1948180"/>
                </a:lnTo>
                <a:cubicBezTo>
                  <a:pt x="2507615" y="1898015"/>
                  <a:pt x="2551430" y="1838960"/>
                  <a:pt x="2597150" y="1772285"/>
                </a:cubicBezTo>
                <a:cubicBezTo>
                  <a:pt x="2827021" y="1434465"/>
                  <a:pt x="2874010" y="1306195"/>
                  <a:pt x="2993390" y="1047115"/>
                </a:cubicBezTo>
                <a:cubicBezTo>
                  <a:pt x="3103880" y="831850"/>
                  <a:pt x="3278505" y="632460"/>
                  <a:pt x="3463290" y="541020"/>
                </a:cubicBezTo>
                <a:lnTo>
                  <a:pt x="3463290" y="539750"/>
                </a:lnTo>
                <a:cubicBezTo>
                  <a:pt x="3260090" y="629920"/>
                  <a:pt x="3067685" y="878840"/>
                  <a:pt x="2969260" y="1089025"/>
                </a:cubicBezTo>
                <a:close/>
                <a:moveTo>
                  <a:pt x="3280410" y="1435100"/>
                </a:moveTo>
                <a:cubicBezTo>
                  <a:pt x="3241675" y="1473200"/>
                  <a:pt x="3198496" y="1507490"/>
                  <a:pt x="3166110" y="1541780"/>
                </a:cubicBezTo>
                <a:cubicBezTo>
                  <a:pt x="3075940" y="1634490"/>
                  <a:pt x="2959735" y="1823720"/>
                  <a:pt x="2961640" y="1946275"/>
                </a:cubicBezTo>
                <a:cubicBezTo>
                  <a:pt x="2961640" y="1946910"/>
                  <a:pt x="2961640" y="1947545"/>
                  <a:pt x="2961640" y="1948180"/>
                </a:cubicBezTo>
                <a:lnTo>
                  <a:pt x="2964815" y="1948180"/>
                </a:lnTo>
                <a:cubicBezTo>
                  <a:pt x="2962275" y="1902460"/>
                  <a:pt x="2981960" y="1834515"/>
                  <a:pt x="3020696" y="1757045"/>
                </a:cubicBezTo>
                <a:cubicBezTo>
                  <a:pt x="3079115" y="1640840"/>
                  <a:pt x="3152775" y="1550670"/>
                  <a:pt x="3245485" y="1472565"/>
                </a:cubicBezTo>
                <a:cubicBezTo>
                  <a:pt x="3317875" y="1405890"/>
                  <a:pt x="3394710" y="1325245"/>
                  <a:pt x="3464560" y="1264285"/>
                </a:cubicBezTo>
                <a:lnTo>
                  <a:pt x="3464560" y="1261110"/>
                </a:lnTo>
                <a:cubicBezTo>
                  <a:pt x="3461385" y="1263650"/>
                  <a:pt x="3458210" y="1266190"/>
                  <a:pt x="3455035" y="1268730"/>
                </a:cubicBezTo>
                <a:cubicBezTo>
                  <a:pt x="3395980" y="1318260"/>
                  <a:pt x="3334385" y="1384300"/>
                  <a:pt x="3280410" y="1435100"/>
                </a:cubicBezTo>
                <a:close/>
                <a:moveTo>
                  <a:pt x="1610996" y="1073150"/>
                </a:moveTo>
                <a:cubicBezTo>
                  <a:pt x="1682115" y="1026795"/>
                  <a:pt x="1774190" y="989965"/>
                  <a:pt x="1901825" y="917575"/>
                </a:cubicBezTo>
                <a:cubicBezTo>
                  <a:pt x="2447290" y="601345"/>
                  <a:pt x="2646046" y="154305"/>
                  <a:pt x="2706371" y="635"/>
                </a:cubicBezTo>
                <a:lnTo>
                  <a:pt x="2706371" y="635"/>
                </a:lnTo>
                <a:cubicBezTo>
                  <a:pt x="2609850" y="215900"/>
                  <a:pt x="2390140" y="692150"/>
                  <a:pt x="1736090" y="1001395"/>
                </a:cubicBezTo>
                <a:cubicBezTo>
                  <a:pt x="1707515" y="1015365"/>
                  <a:pt x="1680210" y="1029970"/>
                  <a:pt x="1652271" y="1045845"/>
                </a:cubicBezTo>
                <a:cubicBezTo>
                  <a:pt x="1356996" y="1212215"/>
                  <a:pt x="1123950" y="1468120"/>
                  <a:pt x="958850" y="1791335"/>
                </a:cubicBezTo>
                <a:cubicBezTo>
                  <a:pt x="930910" y="1847850"/>
                  <a:pt x="901700" y="1903095"/>
                  <a:pt x="885190" y="1948180"/>
                </a:cubicBezTo>
                <a:lnTo>
                  <a:pt x="886460" y="1948180"/>
                </a:lnTo>
                <a:cubicBezTo>
                  <a:pt x="942340" y="1832610"/>
                  <a:pt x="1014095" y="1671955"/>
                  <a:pt x="1136015" y="1510665"/>
                </a:cubicBezTo>
                <a:cubicBezTo>
                  <a:pt x="1267460" y="1332230"/>
                  <a:pt x="1424305" y="1186815"/>
                  <a:pt x="1610996" y="1073150"/>
                </a:cubicBezTo>
                <a:close/>
                <a:moveTo>
                  <a:pt x="1993900" y="906145"/>
                </a:moveTo>
                <a:cubicBezTo>
                  <a:pt x="2491740" y="576580"/>
                  <a:pt x="2688590" y="190500"/>
                  <a:pt x="2791460" y="0"/>
                </a:cubicBezTo>
                <a:lnTo>
                  <a:pt x="2787015" y="0"/>
                </a:lnTo>
                <a:cubicBezTo>
                  <a:pt x="2724150" y="110490"/>
                  <a:pt x="2709546" y="142240"/>
                  <a:pt x="2641600" y="248285"/>
                </a:cubicBezTo>
                <a:cubicBezTo>
                  <a:pt x="2512060" y="447040"/>
                  <a:pt x="2298065" y="712470"/>
                  <a:pt x="1945640" y="930275"/>
                </a:cubicBezTo>
                <a:cubicBezTo>
                  <a:pt x="1729105" y="1054100"/>
                  <a:pt x="1616710" y="1134110"/>
                  <a:pt x="1475740" y="1275080"/>
                </a:cubicBezTo>
                <a:cubicBezTo>
                  <a:pt x="1257935" y="1492885"/>
                  <a:pt x="1117600" y="1745615"/>
                  <a:pt x="1018540" y="1939925"/>
                </a:cubicBezTo>
                <a:cubicBezTo>
                  <a:pt x="1017270" y="1942465"/>
                  <a:pt x="1016000" y="1945005"/>
                  <a:pt x="1014095" y="1947545"/>
                </a:cubicBezTo>
                <a:lnTo>
                  <a:pt x="1020445" y="1947545"/>
                </a:lnTo>
                <a:cubicBezTo>
                  <a:pt x="1020445" y="1946910"/>
                  <a:pt x="1021080" y="1946275"/>
                  <a:pt x="1021080" y="1945640"/>
                </a:cubicBezTo>
                <a:cubicBezTo>
                  <a:pt x="1361440" y="1257935"/>
                  <a:pt x="1713230" y="1073785"/>
                  <a:pt x="1993900" y="906145"/>
                </a:cubicBezTo>
                <a:close/>
                <a:moveTo>
                  <a:pt x="2329815" y="1649095"/>
                </a:moveTo>
                <a:cubicBezTo>
                  <a:pt x="2762885" y="1156970"/>
                  <a:pt x="2713355" y="883285"/>
                  <a:pt x="2832100" y="643890"/>
                </a:cubicBezTo>
                <a:cubicBezTo>
                  <a:pt x="2945130" y="386080"/>
                  <a:pt x="3192780" y="109220"/>
                  <a:pt x="3435985" y="0"/>
                </a:cubicBezTo>
                <a:lnTo>
                  <a:pt x="3429000" y="0"/>
                </a:lnTo>
                <a:cubicBezTo>
                  <a:pt x="3360421" y="28575"/>
                  <a:pt x="3284221" y="85090"/>
                  <a:pt x="3228975" y="128270"/>
                </a:cubicBezTo>
                <a:cubicBezTo>
                  <a:pt x="3028315" y="290195"/>
                  <a:pt x="2857500" y="525780"/>
                  <a:pt x="2775585" y="784860"/>
                </a:cubicBezTo>
                <a:cubicBezTo>
                  <a:pt x="2734310" y="935990"/>
                  <a:pt x="2700021" y="1075055"/>
                  <a:pt x="2625725" y="1216660"/>
                </a:cubicBezTo>
                <a:cubicBezTo>
                  <a:pt x="2484755" y="1506220"/>
                  <a:pt x="2204085" y="1824990"/>
                  <a:pt x="1950085" y="1947545"/>
                </a:cubicBezTo>
                <a:lnTo>
                  <a:pt x="1954530" y="1947545"/>
                </a:lnTo>
                <a:cubicBezTo>
                  <a:pt x="2065655" y="1899920"/>
                  <a:pt x="2219960" y="1768475"/>
                  <a:pt x="2329815" y="1649095"/>
                </a:cubicBezTo>
                <a:close/>
                <a:moveTo>
                  <a:pt x="2124075" y="863600"/>
                </a:moveTo>
                <a:cubicBezTo>
                  <a:pt x="2499996" y="572135"/>
                  <a:pt x="2682875" y="287655"/>
                  <a:pt x="2873375" y="0"/>
                </a:cubicBezTo>
                <a:lnTo>
                  <a:pt x="2869565" y="0"/>
                </a:lnTo>
                <a:cubicBezTo>
                  <a:pt x="2856230" y="19050"/>
                  <a:pt x="2840355" y="43180"/>
                  <a:pt x="2821305" y="73025"/>
                </a:cubicBezTo>
                <a:cubicBezTo>
                  <a:pt x="2560955" y="481965"/>
                  <a:pt x="2299971" y="756285"/>
                  <a:pt x="1915796" y="1007745"/>
                </a:cubicBezTo>
                <a:cubicBezTo>
                  <a:pt x="1550035" y="1270635"/>
                  <a:pt x="1331596" y="1624965"/>
                  <a:pt x="1144271" y="1947545"/>
                </a:cubicBezTo>
                <a:lnTo>
                  <a:pt x="1147446" y="1947545"/>
                </a:lnTo>
                <a:cubicBezTo>
                  <a:pt x="1159510" y="1927225"/>
                  <a:pt x="1172210" y="1906270"/>
                  <a:pt x="1185546" y="1883410"/>
                </a:cubicBezTo>
                <a:cubicBezTo>
                  <a:pt x="1607821" y="1151255"/>
                  <a:pt x="1903096" y="1035685"/>
                  <a:pt x="2124075" y="863600"/>
                </a:cubicBezTo>
                <a:close/>
                <a:moveTo>
                  <a:pt x="1897380" y="883285"/>
                </a:moveTo>
                <a:cubicBezTo>
                  <a:pt x="2282825" y="659130"/>
                  <a:pt x="2513330" y="342265"/>
                  <a:pt x="2626996" y="635"/>
                </a:cubicBezTo>
                <a:lnTo>
                  <a:pt x="2624455" y="635"/>
                </a:lnTo>
                <a:cubicBezTo>
                  <a:pt x="2618740" y="16510"/>
                  <a:pt x="2616835" y="22225"/>
                  <a:pt x="2611755" y="37465"/>
                </a:cubicBezTo>
                <a:cubicBezTo>
                  <a:pt x="2470785" y="432435"/>
                  <a:pt x="2189480" y="727075"/>
                  <a:pt x="1833246" y="916940"/>
                </a:cubicBezTo>
                <a:cubicBezTo>
                  <a:pt x="1715771" y="981710"/>
                  <a:pt x="1581785" y="1025525"/>
                  <a:pt x="1470660" y="1089660"/>
                </a:cubicBezTo>
                <a:cubicBezTo>
                  <a:pt x="1137285" y="1274445"/>
                  <a:pt x="910590" y="1557655"/>
                  <a:pt x="771525" y="1899920"/>
                </a:cubicBezTo>
                <a:cubicBezTo>
                  <a:pt x="764540" y="1917065"/>
                  <a:pt x="758190" y="1932940"/>
                  <a:pt x="751840" y="1948815"/>
                </a:cubicBezTo>
                <a:lnTo>
                  <a:pt x="754380" y="1948815"/>
                </a:lnTo>
                <a:cubicBezTo>
                  <a:pt x="798830" y="1838325"/>
                  <a:pt x="861060" y="1692275"/>
                  <a:pt x="965835" y="1544955"/>
                </a:cubicBezTo>
                <a:cubicBezTo>
                  <a:pt x="1308735" y="1069975"/>
                  <a:pt x="1666875" y="1028700"/>
                  <a:pt x="1897380" y="883285"/>
                </a:cubicBezTo>
                <a:close/>
                <a:moveTo>
                  <a:pt x="1822450" y="892810"/>
                </a:moveTo>
                <a:cubicBezTo>
                  <a:pt x="2157096" y="714375"/>
                  <a:pt x="2433321" y="420370"/>
                  <a:pt x="2538096" y="23495"/>
                </a:cubicBezTo>
                <a:cubicBezTo>
                  <a:pt x="2541271" y="13335"/>
                  <a:pt x="2543175" y="5715"/>
                  <a:pt x="2544446" y="0"/>
                </a:cubicBezTo>
                <a:lnTo>
                  <a:pt x="2541271" y="0"/>
                </a:lnTo>
                <a:cubicBezTo>
                  <a:pt x="2540000" y="3810"/>
                  <a:pt x="2538730" y="8255"/>
                  <a:pt x="2537460" y="13970"/>
                </a:cubicBezTo>
                <a:cubicBezTo>
                  <a:pt x="2429510" y="428625"/>
                  <a:pt x="2138680" y="735330"/>
                  <a:pt x="1762760" y="920115"/>
                </a:cubicBezTo>
                <a:cubicBezTo>
                  <a:pt x="1629410" y="989330"/>
                  <a:pt x="1470025" y="1031240"/>
                  <a:pt x="1341755" y="1097915"/>
                </a:cubicBezTo>
                <a:cubicBezTo>
                  <a:pt x="995680" y="1270635"/>
                  <a:pt x="756920" y="1551940"/>
                  <a:pt x="630555" y="1906905"/>
                </a:cubicBezTo>
                <a:cubicBezTo>
                  <a:pt x="625475" y="1920875"/>
                  <a:pt x="621030" y="1934210"/>
                  <a:pt x="616585" y="1947545"/>
                </a:cubicBezTo>
                <a:lnTo>
                  <a:pt x="619125" y="1947545"/>
                </a:lnTo>
                <a:cubicBezTo>
                  <a:pt x="655320" y="1844675"/>
                  <a:pt x="706755" y="1712595"/>
                  <a:pt x="796290" y="1579245"/>
                </a:cubicBezTo>
                <a:cubicBezTo>
                  <a:pt x="1151255" y="1065530"/>
                  <a:pt x="1550035" y="1052195"/>
                  <a:pt x="1822450" y="892810"/>
                </a:cubicBezTo>
                <a:close/>
                <a:moveTo>
                  <a:pt x="2179955" y="880745"/>
                </a:moveTo>
                <a:cubicBezTo>
                  <a:pt x="2495550" y="612140"/>
                  <a:pt x="2707640" y="328930"/>
                  <a:pt x="2842896" y="146685"/>
                </a:cubicBezTo>
                <a:cubicBezTo>
                  <a:pt x="2870200" y="109855"/>
                  <a:pt x="2926715" y="33020"/>
                  <a:pt x="2954655" y="0"/>
                </a:cubicBezTo>
                <a:lnTo>
                  <a:pt x="2951480" y="0"/>
                </a:lnTo>
                <a:cubicBezTo>
                  <a:pt x="2948305" y="3810"/>
                  <a:pt x="2944496" y="8255"/>
                  <a:pt x="2940685" y="12700"/>
                </a:cubicBezTo>
                <a:cubicBezTo>
                  <a:pt x="2723515" y="294005"/>
                  <a:pt x="2573021" y="532130"/>
                  <a:pt x="2193925" y="864870"/>
                </a:cubicBezTo>
                <a:cubicBezTo>
                  <a:pt x="1718946" y="1234440"/>
                  <a:pt x="1551940" y="1527810"/>
                  <a:pt x="1270635" y="1947545"/>
                </a:cubicBezTo>
                <a:lnTo>
                  <a:pt x="1273810" y="1947545"/>
                </a:lnTo>
                <a:cubicBezTo>
                  <a:pt x="1274446" y="1946910"/>
                  <a:pt x="1274446" y="1946275"/>
                  <a:pt x="1275080" y="1945640"/>
                </a:cubicBezTo>
                <a:cubicBezTo>
                  <a:pt x="1303021" y="1905635"/>
                  <a:pt x="1332865" y="1859280"/>
                  <a:pt x="1367155" y="1807210"/>
                </a:cubicBezTo>
                <a:cubicBezTo>
                  <a:pt x="1623696" y="1408430"/>
                  <a:pt x="1842135" y="1140460"/>
                  <a:pt x="2179955" y="880745"/>
                </a:cubicBezTo>
                <a:close/>
                <a:moveTo>
                  <a:pt x="2309496" y="835660"/>
                </a:moveTo>
                <a:cubicBezTo>
                  <a:pt x="2542540" y="599440"/>
                  <a:pt x="2703830" y="398145"/>
                  <a:pt x="2859405" y="206375"/>
                </a:cubicBezTo>
                <a:cubicBezTo>
                  <a:pt x="2934335" y="113665"/>
                  <a:pt x="2993390" y="42545"/>
                  <a:pt x="3035300" y="635"/>
                </a:cubicBezTo>
                <a:cubicBezTo>
                  <a:pt x="3035300" y="635"/>
                  <a:pt x="3035300" y="635"/>
                  <a:pt x="3035935" y="0"/>
                </a:cubicBezTo>
                <a:lnTo>
                  <a:pt x="3031490" y="0"/>
                </a:lnTo>
                <a:cubicBezTo>
                  <a:pt x="3029585" y="1905"/>
                  <a:pt x="3027680" y="3810"/>
                  <a:pt x="3026410" y="5080"/>
                </a:cubicBezTo>
                <a:cubicBezTo>
                  <a:pt x="2827021" y="226695"/>
                  <a:pt x="2674621" y="441960"/>
                  <a:pt x="2461260" y="671195"/>
                </a:cubicBezTo>
                <a:cubicBezTo>
                  <a:pt x="2364105" y="779780"/>
                  <a:pt x="2242185" y="897890"/>
                  <a:pt x="2135505" y="1002030"/>
                </a:cubicBezTo>
                <a:cubicBezTo>
                  <a:pt x="1800860" y="1341755"/>
                  <a:pt x="1630680" y="1646555"/>
                  <a:pt x="1395096" y="1948180"/>
                </a:cubicBezTo>
                <a:lnTo>
                  <a:pt x="1398905" y="1948180"/>
                </a:lnTo>
                <a:cubicBezTo>
                  <a:pt x="1400175" y="1946275"/>
                  <a:pt x="1401446" y="1945005"/>
                  <a:pt x="1402715" y="1943735"/>
                </a:cubicBezTo>
                <a:cubicBezTo>
                  <a:pt x="1454150" y="1879600"/>
                  <a:pt x="1512571" y="1797050"/>
                  <a:pt x="1579880" y="1701800"/>
                </a:cubicBezTo>
                <a:cubicBezTo>
                  <a:pt x="1831340" y="1341120"/>
                  <a:pt x="1998980" y="1128395"/>
                  <a:pt x="2309496" y="835660"/>
                </a:cubicBezTo>
                <a:close/>
                <a:moveTo>
                  <a:pt x="2512060" y="1176020"/>
                </a:moveTo>
                <a:cubicBezTo>
                  <a:pt x="2602230" y="1015365"/>
                  <a:pt x="2646046" y="855980"/>
                  <a:pt x="2721610" y="708025"/>
                </a:cubicBezTo>
                <a:cubicBezTo>
                  <a:pt x="2852421" y="443230"/>
                  <a:pt x="3121025" y="122555"/>
                  <a:pt x="3356610" y="635"/>
                </a:cubicBezTo>
                <a:lnTo>
                  <a:pt x="3349625" y="635"/>
                </a:lnTo>
                <a:cubicBezTo>
                  <a:pt x="3348355" y="1270"/>
                  <a:pt x="3347721" y="1905"/>
                  <a:pt x="3346450" y="1905"/>
                </a:cubicBezTo>
                <a:cubicBezTo>
                  <a:pt x="3253105" y="53975"/>
                  <a:pt x="3183255" y="112395"/>
                  <a:pt x="3094990" y="196215"/>
                </a:cubicBezTo>
                <a:cubicBezTo>
                  <a:pt x="2870200" y="415290"/>
                  <a:pt x="2714625" y="671195"/>
                  <a:pt x="2616200" y="946785"/>
                </a:cubicBezTo>
                <a:cubicBezTo>
                  <a:pt x="2475865" y="1302385"/>
                  <a:pt x="2155190" y="1760220"/>
                  <a:pt x="1850390" y="1948180"/>
                </a:cubicBezTo>
                <a:lnTo>
                  <a:pt x="1856740" y="1948180"/>
                </a:lnTo>
                <a:cubicBezTo>
                  <a:pt x="1878965" y="1936115"/>
                  <a:pt x="1900555" y="1917065"/>
                  <a:pt x="1924050" y="1901825"/>
                </a:cubicBezTo>
                <a:cubicBezTo>
                  <a:pt x="2155190" y="1724660"/>
                  <a:pt x="2364740" y="1448435"/>
                  <a:pt x="2512060" y="1176020"/>
                </a:cubicBezTo>
                <a:close/>
                <a:moveTo>
                  <a:pt x="2035175" y="1661160"/>
                </a:moveTo>
                <a:cubicBezTo>
                  <a:pt x="2426971" y="1179830"/>
                  <a:pt x="2525396" y="866775"/>
                  <a:pt x="2708275" y="607060"/>
                </a:cubicBezTo>
                <a:cubicBezTo>
                  <a:pt x="2860675" y="381635"/>
                  <a:pt x="3098165" y="108585"/>
                  <a:pt x="3277235" y="0"/>
                </a:cubicBezTo>
                <a:lnTo>
                  <a:pt x="3270250" y="0"/>
                </a:lnTo>
                <a:cubicBezTo>
                  <a:pt x="3259455" y="6985"/>
                  <a:pt x="3248660" y="15875"/>
                  <a:pt x="3235960" y="23495"/>
                </a:cubicBezTo>
                <a:cubicBezTo>
                  <a:pt x="3007360" y="191135"/>
                  <a:pt x="2766060" y="492125"/>
                  <a:pt x="2600325" y="772160"/>
                </a:cubicBezTo>
                <a:cubicBezTo>
                  <a:pt x="2499996" y="949325"/>
                  <a:pt x="2446021" y="1062990"/>
                  <a:pt x="2360296" y="1196975"/>
                </a:cubicBezTo>
                <a:cubicBezTo>
                  <a:pt x="2197735" y="1460500"/>
                  <a:pt x="1956435" y="1789430"/>
                  <a:pt x="1744346" y="1947545"/>
                </a:cubicBezTo>
                <a:lnTo>
                  <a:pt x="1747521" y="1947545"/>
                </a:lnTo>
                <a:cubicBezTo>
                  <a:pt x="1825625" y="1898650"/>
                  <a:pt x="1947546" y="1766570"/>
                  <a:pt x="2035175" y="1661160"/>
                </a:cubicBezTo>
                <a:close/>
                <a:moveTo>
                  <a:pt x="3199130" y="0"/>
                </a:moveTo>
                <a:lnTo>
                  <a:pt x="3189605" y="0"/>
                </a:lnTo>
                <a:cubicBezTo>
                  <a:pt x="3129915" y="40640"/>
                  <a:pt x="3012440" y="161925"/>
                  <a:pt x="2988946" y="186690"/>
                </a:cubicBezTo>
                <a:cubicBezTo>
                  <a:pt x="2603500" y="600075"/>
                  <a:pt x="2347596" y="1030605"/>
                  <a:pt x="2075180" y="1408430"/>
                </a:cubicBezTo>
                <a:cubicBezTo>
                  <a:pt x="1957071" y="1574800"/>
                  <a:pt x="1767205" y="1826260"/>
                  <a:pt x="1631315" y="1947545"/>
                </a:cubicBezTo>
                <a:lnTo>
                  <a:pt x="1639571" y="1947545"/>
                </a:lnTo>
                <a:cubicBezTo>
                  <a:pt x="1645285" y="1941830"/>
                  <a:pt x="1651000" y="1934845"/>
                  <a:pt x="1657350" y="1930400"/>
                </a:cubicBezTo>
                <a:cubicBezTo>
                  <a:pt x="2075180" y="1511300"/>
                  <a:pt x="2419985" y="848360"/>
                  <a:pt x="2837180" y="366395"/>
                </a:cubicBezTo>
                <a:cubicBezTo>
                  <a:pt x="2921000" y="264160"/>
                  <a:pt x="3103880" y="66040"/>
                  <a:pt x="3199130" y="0"/>
                </a:cubicBezTo>
                <a:close/>
                <a:moveTo>
                  <a:pt x="2517775" y="683895"/>
                </a:moveTo>
                <a:cubicBezTo>
                  <a:pt x="2735580" y="422275"/>
                  <a:pt x="2994660" y="103505"/>
                  <a:pt x="3115946" y="0"/>
                </a:cubicBezTo>
                <a:lnTo>
                  <a:pt x="3111500" y="0"/>
                </a:lnTo>
                <a:cubicBezTo>
                  <a:pt x="3103246" y="6985"/>
                  <a:pt x="3096260" y="15240"/>
                  <a:pt x="3086100" y="22860"/>
                </a:cubicBezTo>
                <a:cubicBezTo>
                  <a:pt x="2989580" y="107950"/>
                  <a:pt x="2732405" y="420370"/>
                  <a:pt x="2573655" y="612140"/>
                </a:cubicBezTo>
                <a:cubicBezTo>
                  <a:pt x="2506346" y="692785"/>
                  <a:pt x="2435225" y="777875"/>
                  <a:pt x="2361565" y="864870"/>
                </a:cubicBezTo>
                <a:cubicBezTo>
                  <a:pt x="1990725" y="1289685"/>
                  <a:pt x="1770380" y="1664335"/>
                  <a:pt x="1517015" y="1947545"/>
                </a:cubicBezTo>
                <a:lnTo>
                  <a:pt x="1518285" y="1947545"/>
                </a:lnTo>
                <a:cubicBezTo>
                  <a:pt x="1614805" y="1852295"/>
                  <a:pt x="1725296" y="1693545"/>
                  <a:pt x="1857375" y="1515110"/>
                </a:cubicBezTo>
                <a:cubicBezTo>
                  <a:pt x="2149475" y="1110615"/>
                  <a:pt x="2273300" y="975360"/>
                  <a:pt x="2517775" y="683895"/>
                </a:cubicBezTo>
                <a:close/>
              </a:path>
            </a:pathLst>
          </a:custGeom>
          <a:gradFill rotWithShape="0">
            <a:gsLst>
              <a:gs pos="0">
                <a:srgbClr val="08303f">
                  <a:alpha val="13333"/>
                </a:srgbClr>
              </a:gs>
              <a:gs pos="100000">
                <a:srgbClr val="000000">
                  <a:alpha val="31372"/>
                </a:srgbClr>
              </a:gs>
            </a:gsLst>
            <a:lin ang="26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Google Shape;16;p3"/>
          <p:cNvSpPr/>
          <p:nvPr/>
        </p:nvSpPr>
        <p:spPr>
          <a:xfrm>
            <a:off x="-593640" y="3635640"/>
            <a:ext cx="4361040" cy="4288680"/>
          </a:xfrm>
          <a:custGeom>
            <a:avLst/>
            <a:gdLst/>
            <a:ahLst/>
            <a:rect l="l" t="t" r="r" b="b"/>
            <a:pathLst>
              <a:path w="3947121" h="3881628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 rotWithShape="0">
            <a:gsLst>
              <a:gs pos="0">
                <a:srgbClr val="08303f">
                  <a:alpha val="16078"/>
                </a:srgbClr>
              </a:gs>
              <a:gs pos="100000">
                <a:srgbClr val="17727e">
                  <a:alpha val="16078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Google Shape;17;p3"/>
          <p:cNvSpPr/>
          <p:nvPr/>
        </p:nvSpPr>
        <p:spPr>
          <a:xfrm>
            <a:off x="5785200" y="-1835280"/>
            <a:ext cx="3946680" cy="3881160"/>
          </a:xfrm>
          <a:custGeom>
            <a:avLst/>
            <a:gdLst/>
            <a:ahLst/>
            <a:rect l="l" t="t" r="r" b="b"/>
            <a:pathLst>
              <a:path w="3947121" h="3881628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 rotWithShape="0">
            <a:gsLst>
              <a:gs pos="0">
                <a:srgbClr val="198d8c">
                  <a:alpha val="16078"/>
                </a:srgbClr>
              </a:gs>
              <a:gs pos="100000">
                <a:srgbClr val="08303f">
                  <a:alpha val="16078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Google Shape;20;p3"/>
          <p:cNvSpPr/>
          <p:nvPr/>
        </p:nvSpPr>
        <p:spPr>
          <a:xfrm>
            <a:off x="998280" y="1436400"/>
            <a:ext cx="666720" cy="666720"/>
          </a:xfrm>
          <a:prstGeom prst="rect">
            <a:avLst/>
          </a:prstGeom>
          <a:noFill/>
          <a:ln w="9360">
            <a:solidFill>
              <a:srgbClr val="d6ffc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Google Shape;21;p3"/>
          <p:cNvSpPr/>
          <p:nvPr/>
        </p:nvSpPr>
        <p:spPr>
          <a:xfrm rot="10800000">
            <a:off x="360" y="1769760"/>
            <a:ext cx="997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d6ffc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198d8c"/>
            </a:gs>
            <a:gs pos="100000">
              <a:srgbClr val="08303f"/>
            </a:gs>
          </a:gsLst>
          <a:path path="circle">
            <a:fillToRect l="49000" t="49000" r="51000" b="51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58;p8"/>
          <p:cNvSpPr/>
          <p:nvPr/>
        </p:nvSpPr>
        <p:spPr>
          <a:xfrm>
            <a:off x="0" y="0"/>
            <a:ext cx="9144360" cy="5142960"/>
          </a:xfrm>
          <a:custGeom>
            <a:avLst/>
            <a:gdLst/>
            <a:ahLst/>
            <a:rect l="l" t="t" r="r" b="b"/>
            <a:pathLst>
              <a:path w="3463925" h="1948180">
                <a:moveTo>
                  <a:pt x="1400810" y="701040"/>
                </a:moveTo>
                <a:cubicBezTo>
                  <a:pt x="1554480" y="628015"/>
                  <a:pt x="1735455" y="576580"/>
                  <a:pt x="1906905" y="509905"/>
                </a:cubicBezTo>
                <a:cubicBezTo>
                  <a:pt x="2207260" y="390525"/>
                  <a:pt x="2476500" y="236220"/>
                  <a:pt x="2668270" y="7620"/>
                </a:cubicBezTo>
                <a:cubicBezTo>
                  <a:pt x="2670810" y="5080"/>
                  <a:pt x="2672715" y="2540"/>
                  <a:pt x="2674620" y="0"/>
                </a:cubicBezTo>
                <a:lnTo>
                  <a:pt x="2669540" y="0"/>
                </a:lnTo>
                <a:cubicBezTo>
                  <a:pt x="2609215" y="73660"/>
                  <a:pt x="2535555" y="144145"/>
                  <a:pt x="2451100" y="208915"/>
                </a:cubicBezTo>
                <a:cubicBezTo>
                  <a:pt x="2219960" y="386715"/>
                  <a:pt x="1948815" y="499110"/>
                  <a:pt x="1618615" y="607695"/>
                </a:cubicBezTo>
                <a:cubicBezTo>
                  <a:pt x="981710" y="837565"/>
                  <a:pt x="421005" y="1278890"/>
                  <a:pt x="268605" y="1948180"/>
                </a:cubicBezTo>
                <a:lnTo>
                  <a:pt x="272415" y="1948180"/>
                </a:lnTo>
                <a:cubicBezTo>
                  <a:pt x="280670" y="1909445"/>
                  <a:pt x="292735" y="1861820"/>
                  <a:pt x="310515" y="1808480"/>
                </a:cubicBezTo>
                <a:cubicBezTo>
                  <a:pt x="487045" y="1278255"/>
                  <a:pt x="922020" y="916305"/>
                  <a:pt x="1400810" y="701040"/>
                </a:cubicBezTo>
                <a:close/>
                <a:moveTo>
                  <a:pt x="1494790" y="636905"/>
                </a:moveTo>
                <a:cubicBezTo>
                  <a:pt x="1871980" y="502285"/>
                  <a:pt x="2175510" y="288290"/>
                  <a:pt x="2399030" y="0"/>
                </a:cubicBezTo>
                <a:lnTo>
                  <a:pt x="2394585" y="0"/>
                </a:lnTo>
                <a:cubicBezTo>
                  <a:pt x="2171700" y="286385"/>
                  <a:pt x="1869440" y="499110"/>
                  <a:pt x="1493520" y="633095"/>
                </a:cubicBezTo>
                <a:cubicBezTo>
                  <a:pt x="1238250" y="723265"/>
                  <a:pt x="1012825" y="842010"/>
                  <a:pt x="822325" y="985520"/>
                </a:cubicBezTo>
                <a:cubicBezTo>
                  <a:pt x="664845" y="1104900"/>
                  <a:pt x="530225" y="1242695"/>
                  <a:pt x="421005" y="1395730"/>
                </a:cubicBezTo>
                <a:cubicBezTo>
                  <a:pt x="338455" y="1512570"/>
                  <a:pt x="269875" y="1638300"/>
                  <a:pt x="218440" y="1769745"/>
                </a:cubicBezTo>
                <a:cubicBezTo>
                  <a:pt x="191135" y="1839595"/>
                  <a:pt x="172720" y="1899920"/>
                  <a:pt x="159385" y="1947545"/>
                </a:cubicBezTo>
                <a:lnTo>
                  <a:pt x="163195" y="1947545"/>
                </a:lnTo>
                <a:cubicBezTo>
                  <a:pt x="196215" y="1826895"/>
                  <a:pt x="266700" y="1619250"/>
                  <a:pt x="424180" y="1397635"/>
                </a:cubicBezTo>
                <a:cubicBezTo>
                  <a:pt x="666115" y="1057910"/>
                  <a:pt x="1026160" y="802005"/>
                  <a:pt x="1494790" y="636905"/>
                </a:cubicBezTo>
                <a:close/>
                <a:moveTo>
                  <a:pt x="1416050" y="729615"/>
                </a:moveTo>
                <a:cubicBezTo>
                  <a:pt x="1593215" y="650875"/>
                  <a:pt x="1811655" y="605155"/>
                  <a:pt x="2009775" y="538480"/>
                </a:cubicBezTo>
                <a:cubicBezTo>
                  <a:pt x="2341245" y="423545"/>
                  <a:pt x="2634615" y="259080"/>
                  <a:pt x="2834005" y="635"/>
                </a:cubicBezTo>
                <a:cubicBezTo>
                  <a:pt x="2834005" y="635"/>
                  <a:pt x="2834640" y="0"/>
                  <a:pt x="2834640" y="0"/>
                </a:cubicBezTo>
                <a:lnTo>
                  <a:pt x="2825115" y="0"/>
                </a:lnTo>
                <a:cubicBezTo>
                  <a:pt x="2410460" y="525780"/>
                  <a:pt x="1717675" y="580390"/>
                  <a:pt x="1426210" y="717550"/>
                </a:cubicBezTo>
                <a:cubicBezTo>
                  <a:pt x="884555" y="936625"/>
                  <a:pt x="456565" y="1348740"/>
                  <a:pt x="371475" y="1932940"/>
                </a:cubicBezTo>
                <a:cubicBezTo>
                  <a:pt x="370205" y="1938655"/>
                  <a:pt x="369570" y="1943735"/>
                  <a:pt x="369570" y="1947545"/>
                </a:cubicBezTo>
                <a:lnTo>
                  <a:pt x="377190" y="1947545"/>
                </a:lnTo>
                <a:cubicBezTo>
                  <a:pt x="380365" y="1931670"/>
                  <a:pt x="380365" y="1910080"/>
                  <a:pt x="385445" y="1891030"/>
                </a:cubicBezTo>
                <a:cubicBezTo>
                  <a:pt x="487680" y="1321435"/>
                  <a:pt x="912495" y="936625"/>
                  <a:pt x="1416050" y="729615"/>
                </a:cubicBezTo>
                <a:close/>
                <a:moveTo>
                  <a:pt x="1200785" y="669925"/>
                </a:moveTo>
                <a:cubicBezTo>
                  <a:pt x="1520190" y="516890"/>
                  <a:pt x="1812290" y="278130"/>
                  <a:pt x="2011680" y="635"/>
                </a:cubicBezTo>
                <a:lnTo>
                  <a:pt x="2011045" y="635"/>
                </a:lnTo>
                <a:cubicBezTo>
                  <a:pt x="1823720" y="238760"/>
                  <a:pt x="1636395" y="414020"/>
                  <a:pt x="1387475" y="565150"/>
                </a:cubicBezTo>
                <a:cubicBezTo>
                  <a:pt x="1294765" y="623570"/>
                  <a:pt x="1196975" y="664210"/>
                  <a:pt x="1043940" y="747395"/>
                </a:cubicBezTo>
                <a:cubicBezTo>
                  <a:pt x="408940" y="1102995"/>
                  <a:pt x="117475" y="1584960"/>
                  <a:pt x="635" y="1842135"/>
                </a:cubicBezTo>
                <a:lnTo>
                  <a:pt x="635" y="1845945"/>
                </a:lnTo>
                <a:cubicBezTo>
                  <a:pt x="143510" y="1553210"/>
                  <a:pt x="460375" y="1025525"/>
                  <a:pt x="1200785" y="669925"/>
                </a:cubicBezTo>
                <a:close/>
                <a:moveTo>
                  <a:pt x="1085215" y="777240"/>
                </a:moveTo>
                <a:cubicBezTo>
                  <a:pt x="1220470" y="701040"/>
                  <a:pt x="1378585" y="645795"/>
                  <a:pt x="1512570" y="577215"/>
                </a:cubicBezTo>
                <a:cubicBezTo>
                  <a:pt x="1786890" y="436245"/>
                  <a:pt x="2027555" y="239395"/>
                  <a:pt x="2205990" y="0"/>
                </a:cubicBezTo>
                <a:lnTo>
                  <a:pt x="2205355" y="0"/>
                </a:lnTo>
                <a:cubicBezTo>
                  <a:pt x="1725295" y="589280"/>
                  <a:pt x="1349375" y="606425"/>
                  <a:pt x="1010920" y="814705"/>
                </a:cubicBezTo>
                <a:cubicBezTo>
                  <a:pt x="555625" y="1078865"/>
                  <a:pt x="233680" y="1461135"/>
                  <a:pt x="65405" y="1915795"/>
                </a:cubicBezTo>
                <a:cubicBezTo>
                  <a:pt x="61595" y="1927860"/>
                  <a:pt x="56515" y="1939290"/>
                  <a:pt x="53340" y="1947545"/>
                </a:cubicBezTo>
                <a:lnTo>
                  <a:pt x="57785" y="1947545"/>
                </a:lnTo>
                <a:cubicBezTo>
                  <a:pt x="236855" y="1443990"/>
                  <a:pt x="591185" y="1043940"/>
                  <a:pt x="1085215" y="777240"/>
                </a:cubicBezTo>
                <a:close/>
                <a:moveTo>
                  <a:pt x="1537335" y="734060"/>
                </a:moveTo>
                <a:cubicBezTo>
                  <a:pt x="1670050" y="677545"/>
                  <a:pt x="1836420" y="636905"/>
                  <a:pt x="2004695" y="582295"/>
                </a:cubicBezTo>
                <a:cubicBezTo>
                  <a:pt x="2353310" y="463550"/>
                  <a:pt x="2665095" y="290195"/>
                  <a:pt x="2869565" y="13335"/>
                </a:cubicBezTo>
                <a:cubicBezTo>
                  <a:pt x="2872740" y="8890"/>
                  <a:pt x="2876550" y="3810"/>
                  <a:pt x="2879725" y="0"/>
                </a:cubicBezTo>
                <a:lnTo>
                  <a:pt x="2874645" y="0"/>
                </a:lnTo>
                <a:cubicBezTo>
                  <a:pt x="2872105" y="4445"/>
                  <a:pt x="2870200" y="8890"/>
                  <a:pt x="2866390" y="12065"/>
                </a:cubicBezTo>
                <a:cubicBezTo>
                  <a:pt x="2736215" y="193675"/>
                  <a:pt x="2529205" y="343535"/>
                  <a:pt x="2345055" y="436245"/>
                </a:cubicBezTo>
                <a:cubicBezTo>
                  <a:pt x="2165985" y="532130"/>
                  <a:pt x="1938655" y="601980"/>
                  <a:pt x="1710690" y="667385"/>
                </a:cubicBezTo>
                <a:cubicBezTo>
                  <a:pt x="1554480" y="717550"/>
                  <a:pt x="1412875" y="778510"/>
                  <a:pt x="1284605" y="849630"/>
                </a:cubicBezTo>
                <a:cubicBezTo>
                  <a:pt x="862330" y="1081405"/>
                  <a:pt x="559435" y="1460500"/>
                  <a:pt x="504825" y="1937385"/>
                </a:cubicBezTo>
                <a:cubicBezTo>
                  <a:pt x="504190" y="1941195"/>
                  <a:pt x="504190" y="1944370"/>
                  <a:pt x="503555" y="1947545"/>
                </a:cubicBezTo>
                <a:lnTo>
                  <a:pt x="507365" y="1947545"/>
                </a:lnTo>
                <a:cubicBezTo>
                  <a:pt x="508635" y="1932305"/>
                  <a:pt x="510540" y="1916430"/>
                  <a:pt x="513080" y="1898015"/>
                </a:cubicBezTo>
                <a:cubicBezTo>
                  <a:pt x="597535" y="1336675"/>
                  <a:pt x="1005840" y="945515"/>
                  <a:pt x="1537335" y="734060"/>
                </a:cubicBezTo>
                <a:close/>
                <a:moveTo>
                  <a:pt x="2145030" y="621030"/>
                </a:moveTo>
                <a:cubicBezTo>
                  <a:pt x="2531745" y="469265"/>
                  <a:pt x="2811145" y="259080"/>
                  <a:pt x="2966085" y="0"/>
                </a:cubicBezTo>
                <a:lnTo>
                  <a:pt x="2962910" y="0"/>
                </a:lnTo>
                <a:cubicBezTo>
                  <a:pt x="2948940" y="22225"/>
                  <a:pt x="2938145" y="38735"/>
                  <a:pt x="2925445" y="57150"/>
                </a:cubicBezTo>
                <a:cubicBezTo>
                  <a:pt x="2746375" y="311150"/>
                  <a:pt x="2455545" y="508635"/>
                  <a:pt x="2054225" y="650875"/>
                </a:cubicBezTo>
                <a:cubicBezTo>
                  <a:pt x="1846580" y="718185"/>
                  <a:pt x="1671320" y="774065"/>
                  <a:pt x="1514475" y="860425"/>
                </a:cubicBezTo>
                <a:cubicBezTo>
                  <a:pt x="1129030" y="1062990"/>
                  <a:pt x="827405" y="1400175"/>
                  <a:pt x="770255" y="1866900"/>
                </a:cubicBezTo>
                <a:cubicBezTo>
                  <a:pt x="768985" y="1880235"/>
                  <a:pt x="763270" y="1925955"/>
                  <a:pt x="763270" y="1947545"/>
                </a:cubicBezTo>
                <a:lnTo>
                  <a:pt x="767080" y="1947545"/>
                </a:lnTo>
                <a:cubicBezTo>
                  <a:pt x="776605" y="1826895"/>
                  <a:pt x="790575" y="1705610"/>
                  <a:pt x="864235" y="1530985"/>
                </a:cubicBezTo>
                <a:cubicBezTo>
                  <a:pt x="1170940" y="831215"/>
                  <a:pt x="1978025" y="701040"/>
                  <a:pt x="2145030" y="621030"/>
                </a:cubicBezTo>
                <a:close/>
                <a:moveTo>
                  <a:pt x="1287145" y="1104900"/>
                </a:moveTo>
                <a:cubicBezTo>
                  <a:pt x="1632585" y="795655"/>
                  <a:pt x="1962785" y="748030"/>
                  <a:pt x="2204085" y="642620"/>
                </a:cubicBezTo>
                <a:cubicBezTo>
                  <a:pt x="2520950" y="509905"/>
                  <a:pt x="2813050" y="320675"/>
                  <a:pt x="2994660" y="26670"/>
                </a:cubicBezTo>
                <a:cubicBezTo>
                  <a:pt x="3001010" y="16510"/>
                  <a:pt x="3006090" y="8255"/>
                  <a:pt x="3010535" y="0"/>
                </a:cubicBezTo>
                <a:lnTo>
                  <a:pt x="3006725" y="0"/>
                </a:lnTo>
                <a:cubicBezTo>
                  <a:pt x="2926715" y="133985"/>
                  <a:pt x="2829560" y="247650"/>
                  <a:pt x="2698750" y="353060"/>
                </a:cubicBezTo>
                <a:cubicBezTo>
                  <a:pt x="2287270" y="677545"/>
                  <a:pt x="1939925" y="702310"/>
                  <a:pt x="1651635" y="853440"/>
                </a:cubicBezTo>
                <a:cubicBezTo>
                  <a:pt x="1227455" y="1064260"/>
                  <a:pt x="924560" y="1421765"/>
                  <a:pt x="895985" y="1906905"/>
                </a:cubicBezTo>
                <a:cubicBezTo>
                  <a:pt x="895350" y="1915795"/>
                  <a:pt x="894715" y="1932940"/>
                  <a:pt x="894715" y="1947545"/>
                </a:cubicBezTo>
                <a:lnTo>
                  <a:pt x="898525" y="1947545"/>
                </a:lnTo>
                <a:cubicBezTo>
                  <a:pt x="903605" y="1631950"/>
                  <a:pt x="1039495" y="1331595"/>
                  <a:pt x="1287145" y="1104900"/>
                </a:cubicBezTo>
                <a:close/>
                <a:moveTo>
                  <a:pt x="1116965" y="1049655"/>
                </a:moveTo>
                <a:cubicBezTo>
                  <a:pt x="1315720" y="883920"/>
                  <a:pt x="1572260" y="755015"/>
                  <a:pt x="1880235" y="665480"/>
                </a:cubicBezTo>
                <a:cubicBezTo>
                  <a:pt x="2376805" y="521335"/>
                  <a:pt x="2727960" y="297180"/>
                  <a:pt x="2924175" y="0"/>
                </a:cubicBezTo>
                <a:lnTo>
                  <a:pt x="2919730" y="0"/>
                </a:lnTo>
                <a:cubicBezTo>
                  <a:pt x="2723515" y="295910"/>
                  <a:pt x="2373630" y="518795"/>
                  <a:pt x="1879600" y="662305"/>
                </a:cubicBezTo>
                <a:cubicBezTo>
                  <a:pt x="1571625" y="751205"/>
                  <a:pt x="1314450" y="880745"/>
                  <a:pt x="1115060" y="1047115"/>
                </a:cubicBezTo>
                <a:cubicBezTo>
                  <a:pt x="955675" y="1179830"/>
                  <a:pt x="832485" y="1336675"/>
                  <a:pt x="749935" y="1512570"/>
                </a:cubicBezTo>
                <a:cubicBezTo>
                  <a:pt x="676275" y="1669415"/>
                  <a:pt x="648335" y="1812290"/>
                  <a:pt x="638175" y="1905000"/>
                </a:cubicBezTo>
                <a:cubicBezTo>
                  <a:pt x="636270" y="1920240"/>
                  <a:pt x="635000" y="1934210"/>
                  <a:pt x="634365" y="1947545"/>
                </a:cubicBezTo>
                <a:lnTo>
                  <a:pt x="638175" y="1947545"/>
                </a:lnTo>
                <a:cubicBezTo>
                  <a:pt x="639445" y="1934210"/>
                  <a:pt x="640715" y="1920240"/>
                  <a:pt x="641985" y="1905000"/>
                </a:cubicBezTo>
                <a:cubicBezTo>
                  <a:pt x="652145" y="1812925"/>
                  <a:pt x="680085" y="1670050"/>
                  <a:pt x="753110" y="1513840"/>
                </a:cubicBezTo>
                <a:cubicBezTo>
                  <a:pt x="835660" y="1338580"/>
                  <a:pt x="958215" y="1182370"/>
                  <a:pt x="1116965" y="1049655"/>
                </a:cubicBezTo>
                <a:close/>
                <a:moveTo>
                  <a:pt x="1054735" y="687705"/>
                </a:moveTo>
                <a:cubicBezTo>
                  <a:pt x="1353820" y="519430"/>
                  <a:pt x="1622425" y="276860"/>
                  <a:pt x="1821815" y="0"/>
                </a:cubicBezTo>
                <a:lnTo>
                  <a:pt x="1813560" y="0"/>
                </a:lnTo>
                <a:cubicBezTo>
                  <a:pt x="1808480" y="6985"/>
                  <a:pt x="1804670" y="14605"/>
                  <a:pt x="1801495" y="17145"/>
                </a:cubicBezTo>
                <a:cubicBezTo>
                  <a:pt x="1564640" y="325120"/>
                  <a:pt x="1331595" y="527685"/>
                  <a:pt x="959485" y="734695"/>
                </a:cubicBezTo>
                <a:cubicBezTo>
                  <a:pt x="535940" y="993140"/>
                  <a:pt x="263525" y="1299210"/>
                  <a:pt x="83185" y="1553210"/>
                </a:cubicBezTo>
                <a:cubicBezTo>
                  <a:pt x="52705" y="1596390"/>
                  <a:pt x="25400" y="1637665"/>
                  <a:pt x="0" y="1676400"/>
                </a:cubicBezTo>
                <a:lnTo>
                  <a:pt x="0" y="1689735"/>
                </a:lnTo>
                <a:cubicBezTo>
                  <a:pt x="182880" y="1403350"/>
                  <a:pt x="501650" y="999490"/>
                  <a:pt x="1054735" y="687705"/>
                </a:cubicBezTo>
                <a:close/>
                <a:moveTo>
                  <a:pt x="1014095" y="627380"/>
                </a:moveTo>
                <a:cubicBezTo>
                  <a:pt x="1233805" y="466090"/>
                  <a:pt x="1443355" y="249555"/>
                  <a:pt x="1621155" y="9525"/>
                </a:cubicBezTo>
                <a:cubicBezTo>
                  <a:pt x="1624330" y="5080"/>
                  <a:pt x="1626235" y="2540"/>
                  <a:pt x="1628140" y="0"/>
                </a:cubicBezTo>
                <a:lnTo>
                  <a:pt x="1623695" y="0"/>
                </a:lnTo>
                <a:cubicBezTo>
                  <a:pt x="1622425" y="2540"/>
                  <a:pt x="1620520" y="5080"/>
                  <a:pt x="1618615" y="6985"/>
                </a:cubicBezTo>
                <a:cubicBezTo>
                  <a:pt x="1432560" y="257810"/>
                  <a:pt x="1214120" y="480695"/>
                  <a:pt x="984250" y="644525"/>
                </a:cubicBezTo>
                <a:cubicBezTo>
                  <a:pt x="578485" y="911860"/>
                  <a:pt x="280035" y="1190625"/>
                  <a:pt x="1270" y="1565275"/>
                </a:cubicBezTo>
                <a:lnTo>
                  <a:pt x="1270" y="1570990"/>
                </a:lnTo>
                <a:cubicBezTo>
                  <a:pt x="53340" y="1500505"/>
                  <a:pt x="111125" y="1427480"/>
                  <a:pt x="177165" y="1350645"/>
                </a:cubicBezTo>
                <a:cubicBezTo>
                  <a:pt x="478790" y="1002030"/>
                  <a:pt x="704850" y="840105"/>
                  <a:pt x="1014095" y="627380"/>
                </a:cubicBezTo>
                <a:close/>
                <a:moveTo>
                  <a:pt x="461645" y="0"/>
                </a:moveTo>
                <a:cubicBezTo>
                  <a:pt x="280035" y="238760"/>
                  <a:pt x="122555" y="529590"/>
                  <a:pt x="21590" y="799465"/>
                </a:cubicBezTo>
                <a:cubicBezTo>
                  <a:pt x="14605" y="820420"/>
                  <a:pt x="6985" y="837565"/>
                  <a:pt x="635" y="852170"/>
                </a:cubicBezTo>
                <a:lnTo>
                  <a:pt x="635" y="859155"/>
                </a:lnTo>
                <a:cubicBezTo>
                  <a:pt x="144780" y="488950"/>
                  <a:pt x="250825" y="304800"/>
                  <a:pt x="462280" y="0"/>
                </a:cubicBezTo>
                <a:lnTo>
                  <a:pt x="461645" y="0"/>
                </a:lnTo>
                <a:close/>
                <a:moveTo>
                  <a:pt x="264795" y="0"/>
                </a:moveTo>
                <a:cubicBezTo>
                  <a:pt x="159385" y="142875"/>
                  <a:pt x="69850" y="294005"/>
                  <a:pt x="0" y="448310"/>
                </a:cubicBezTo>
                <a:lnTo>
                  <a:pt x="0" y="457200"/>
                </a:lnTo>
                <a:cubicBezTo>
                  <a:pt x="70485" y="299720"/>
                  <a:pt x="161290" y="145415"/>
                  <a:pt x="269240" y="0"/>
                </a:cubicBezTo>
                <a:lnTo>
                  <a:pt x="264795" y="0"/>
                </a:lnTo>
                <a:close/>
                <a:moveTo>
                  <a:pt x="1915795" y="800100"/>
                </a:moveTo>
                <a:cubicBezTo>
                  <a:pt x="2386330" y="637540"/>
                  <a:pt x="2766060" y="452755"/>
                  <a:pt x="3013075" y="73025"/>
                </a:cubicBezTo>
                <a:cubicBezTo>
                  <a:pt x="3027045" y="50800"/>
                  <a:pt x="3042285" y="24765"/>
                  <a:pt x="3055620" y="0"/>
                </a:cubicBezTo>
                <a:lnTo>
                  <a:pt x="3048000" y="0"/>
                </a:lnTo>
                <a:cubicBezTo>
                  <a:pt x="2884805" y="289560"/>
                  <a:pt x="2638425" y="474980"/>
                  <a:pt x="2360930" y="612775"/>
                </a:cubicBezTo>
                <a:cubicBezTo>
                  <a:pt x="2150110" y="722630"/>
                  <a:pt x="1862455" y="790575"/>
                  <a:pt x="1660525" y="913130"/>
                </a:cubicBezTo>
                <a:cubicBezTo>
                  <a:pt x="1323975" y="1103630"/>
                  <a:pt x="1060450" y="1414780"/>
                  <a:pt x="1025525" y="1849120"/>
                </a:cubicBezTo>
                <a:cubicBezTo>
                  <a:pt x="1025525" y="1864360"/>
                  <a:pt x="1019810" y="1922780"/>
                  <a:pt x="1022350" y="1948180"/>
                </a:cubicBezTo>
                <a:lnTo>
                  <a:pt x="1029335" y="1948180"/>
                </a:lnTo>
                <a:cubicBezTo>
                  <a:pt x="1031240" y="1856740"/>
                  <a:pt x="1037590" y="1717675"/>
                  <a:pt x="1092200" y="1567180"/>
                </a:cubicBezTo>
                <a:cubicBezTo>
                  <a:pt x="1229360" y="1187450"/>
                  <a:pt x="1541145" y="948690"/>
                  <a:pt x="1915795" y="800100"/>
                </a:cubicBezTo>
                <a:close/>
                <a:moveTo>
                  <a:pt x="160020" y="0"/>
                </a:moveTo>
                <a:lnTo>
                  <a:pt x="156845" y="0"/>
                </a:lnTo>
                <a:cubicBezTo>
                  <a:pt x="97790" y="80010"/>
                  <a:pt x="47625" y="167005"/>
                  <a:pt x="635" y="254635"/>
                </a:cubicBezTo>
                <a:lnTo>
                  <a:pt x="635" y="261620"/>
                </a:lnTo>
                <a:cubicBezTo>
                  <a:pt x="47625" y="173990"/>
                  <a:pt x="99695" y="88900"/>
                  <a:pt x="156210" y="5715"/>
                </a:cubicBezTo>
                <a:cubicBezTo>
                  <a:pt x="157480" y="3810"/>
                  <a:pt x="158750" y="1905"/>
                  <a:pt x="160020" y="0"/>
                </a:cubicBezTo>
                <a:close/>
                <a:moveTo>
                  <a:pt x="47625" y="0"/>
                </a:moveTo>
                <a:cubicBezTo>
                  <a:pt x="31750" y="24765"/>
                  <a:pt x="15875" y="50165"/>
                  <a:pt x="635" y="75565"/>
                </a:cubicBezTo>
                <a:lnTo>
                  <a:pt x="635" y="89535"/>
                </a:lnTo>
                <a:cubicBezTo>
                  <a:pt x="18415" y="59690"/>
                  <a:pt x="36830" y="29845"/>
                  <a:pt x="55880" y="0"/>
                </a:cubicBezTo>
                <a:lnTo>
                  <a:pt x="47625" y="0"/>
                </a:lnTo>
                <a:close/>
                <a:moveTo>
                  <a:pt x="656590" y="0"/>
                </a:moveTo>
                <a:lnTo>
                  <a:pt x="656590" y="0"/>
                </a:lnTo>
                <a:cubicBezTo>
                  <a:pt x="276860" y="514350"/>
                  <a:pt x="219710" y="727710"/>
                  <a:pt x="635" y="1074420"/>
                </a:cubicBezTo>
                <a:lnTo>
                  <a:pt x="635" y="1081405"/>
                </a:lnTo>
                <a:cubicBezTo>
                  <a:pt x="39370" y="1020445"/>
                  <a:pt x="78740" y="955040"/>
                  <a:pt x="116205" y="887095"/>
                </a:cubicBezTo>
                <a:cubicBezTo>
                  <a:pt x="334645" y="472440"/>
                  <a:pt x="442595" y="308610"/>
                  <a:pt x="656590" y="0"/>
                </a:cubicBezTo>
                <a:close/>
                <a:moveTo>
                  <a:pt x="759460" y="719455"/>
                </a:moveTo>
                <a:cubicBezTo>
                  <a:pt x="957580" y="563245"/>
                  <a:pt x="1143635" y="373380"/>
                  <a:pt x="1329055" y="139065"/>
                </a:cubicBezTo>
                <a:cubicBezTo>
                  <a:pt x="1365885" y="92710"/>
                  <a:pt x="1400810" y="45720"/>
                  <a:pt x="1435100" y="0"/>
                </a:cubicBezTo>
                <a:lnTo>
                  <a:pt x="1430655" y="0"/>
                </a:lnTo>
                <a:cubicBezTo>
                  <a:pt x="1397635" y="45085"/>
                  <a:pt x="1362710" y="90805"/>
                  <a:pt x="1326515" y="136525"/>
                </a:cubicBezTo>
                <a:cubicBezTo>
                  <a:pt x="1141730" y="370205"/>
                  <a:pt x="955675" y="560070"/>
                  <a:pt x="758190" y="715645"/>
                </a:cubicBezTo>
                <a:cubicBezTo>
                  <a:pt x="438785" y="967740"/>
                  <a:pt x="190500" y="1238885"/>
                  <a:pt x="1270" y="1471295"/>
                </a:cubicBezTo>
                <a:lnTo>
                  <a:pt x="1270" y="1477010"/>
                </a:lnTo>
                <a:cubicBezTo>
                  <a:pt x="189865" y="1244600"/>
                  <a:pt x="438785" y="972185"/>
                  <a:pt x="759460" y="719455"/>
                </a:cubicBezTo>
                <a:close/>
                <a:moveTo>
                  <a:pt x="612775" y="735330"/>
                </a:moveTo>
                <a:cubicBezTo>
                  <a:pt x="857885" y="502285"/>
                  <a:pt x="1064260" y="241300"/>
                  <a:pt x="1241425" y="0"/>
                </a:cubicBezTo>
                <a:lnTo>
                  <a:pt x="1236980" y="0"/>
                </a:lnTo>
                <a:cubicBezTo>
                  <a:pt x="1060450" y="240665"/>
                  <a:pt x="854075" y="501015"/>
                  <a:pt x="610235" y="732790"/>
                </a:cubicBezTo>
                <a:cubicBezTo>
                  <a:pt x="374650" y="956945"/>
                  <a:pt x="171450" y="1183640"/>
                  <a:pt x="635" y="1386205"/>
                </a:cubicBezTo>
                <a:lnTo>
                  <a:pt x="635" y="1391920"/>
                </a:lnTo>
                <a:cubicBezTo>
                  <a:pt x="172085" y="1188720"/>
                  <a:pt x="375920" y="960755"/>
                  <a:pt x="612775" y="735330"/>
                </a:cubicBezTo>
                <a:close/>
                <a:moveTo>
                  <a:pt x="855345" y="0"/>
                </a:moveTo>
                <a:lnTo>
                  <a:pt x="846455" y="0"/>
                </a:lnTo>
                <a:cubicBezTo>
                  <a:pt x="830580" y="21590"/>
                  <a:pt x="815975" y="41910"/>
                  <a:pt x="799465" y="64770"/>
                </a:cubicBezTo>
                <a:cubicBezTo>
                  <a:pt x="548005" y="409575"/>
                  <a:pt x="299720" y="803910"/>
                  <a:pt x="38100" y="1149985"/>
                </a:cubicBezTo>
                <a:cubicBezTo>
                  <a:pt x="31750" y="1160780"/>
                  <a:pt x="13970" y="1180465"/>
                  <a:pt x="635" y="1198245"/>
                </a:cubicBezTo>
                <a:lnTo>
                  <a:pt x="635" y="1209675"/>
                </a:lnTo>
                <a:cubicBezTo>
                  <a:pt x="107315" y="1076960"/>
                  <a:pt x="223520" y="908050"/>
                  <a:pt x="326390" y="760095"/>
                </a:cubicBezTo>
                <a:cubicBezTo>
                  <a:pt x="502285" y="501650"/>
                  <a:pt x="683895" y="234950"/>
                  <a:pt x="855345" y="0"/>
                </a:cubicBezTo>
                <a:close/>
                <a:moveTo>
                  <a:pt x="563880" y="634365"/>
                </a:moveTo>
                <a:cubicBezTo>
                  <a:pt x="735965" y="422910"/>
                  <a:pt x="905510" y="198120"/>
                  <a:pt x="1045845" y="0"/>
                </a:cubicBezTo>
                <a:lnTo>
                  <a:pt x="1045210" y="0"/>
                </a:lnTo>
                <a:cubicBezTo>
                  <a:pt x="947420" y="123190"/>
                  <a:pt x="851535" y="266065"/>
                  <a:pt x="744220" y="401320"/>
                </a:cubicBezTo>
                <a:cubicBezTo>
                  <a:pt x="508000" y="713105"/>
                  <a:pt x="225425" y="1017270"/>
                  <a:pt x="635" y="1303020"/>
                </a:cubicBezTo>
                <a:lnTo>
                  <a:pt x="635" y="1306830"/>
                </a:lnTo>
                <a:cubicBezTo>
                  <a:pt x="8255" y="1296670"/>
                  <a:pt x="17145" y="1285240"/>
                  <a:pt x="24130" y="1277620"/>
                </a:cubicBezTo>
                <a:cubicBezTo>
                  <a:pt x="185420" y="1081405"/>
                  <a:pt x="381000" y="852805"/>
                  <a:pt x="563880" y="634365"/>
                </a:cubicBezTo>
                <a:close/>
                <a:moveTo>
                  <a:pt x="2540635" y="1373505"/>
                </a:moveTo>
                <a:cubicBezTo>
                  <a:pt x="2382520" y="1537970"/>
                  <a:pt x="2374265" y="1750695"/>
                  <a:pt x="2455545" y="1936750"/>
                </a:cubicBezTo>
                <a:cubicBezTo>
                  <a:pt x="2456815" y="1939290"/>
                  <a:pt x="2458720" y="1943735"/>
                  <a:pt x="2459990" y="1947545"/>
                </a:cubicBezTo>
                <a:lnTo>
                  <a:pt x="2464435" y="1947545"/>
                </a:lnTo>
                <a:cubicBezTo>
                  <a:pt x="2364105" y="1730375"/>
                  <a:pt x="2388870" y="1483995"/>
                  <a:pt x="2612390" y="1313815"/>
                </a:cubicBezTo>
                <a:cubicBezTo>
                  <a:pt x="2731135" y="1228725"/>
                  <a:pt x="2886710" y="1154430"/>
                  <a:pt x="2995930" y="1080770"/>
                </a:cubicBezTo>
                <a:cubicBezTo>
                  <a:pt x="3190875" y="956310"/>
                  <a:pt x="3353435" y="830580"/>
                  <a:pt x="3463290" y="632460"/>
                </a:cubicBezTo>
                <a:lnTo>
                  <a:pt x="3463290" y="624840"/>
                </a:lnTo>
                <a:cubicBezTo>
                  <a:pt x="3428365" y="688975"/>
                  <a:pt x="3386455" y="748030"/>
                  <a:pt x="3336290" y="803275"/>
                </a:cubicBezTo>
                <a:cubicBezTo>
                  <a:pt x="3049905" y="1111250"/>
                  <a:pt x="2685415" y="1214120"/>
                  <a:pt x="2540635" y="1373505"/>
                </a:cubicBezTo>
                <a:close/>
                <a:moveTo>
                  <a:pt x="2907665" y="1531620"/>
                </a:moveTo>
                <a:cubicBezTo>
                  <a:pt x="2700020" y="1682115"/>
                  <a:pt x="2793365" y="1897380"/>
                  <a:pt x="2825750" y="1948180"/>
                </a:cubicBezTo>
                <a:lnTo>
                  <a:pt x="2831465" y="1948180"/>
                </a:lnTo>
                <a:cubicBezTo>
                  <a:pt x="2828290" y="1942465"/>
                  <a:pt x="2823845" y="1934210"/>
                  <a:pt x="2816860" y="1922780"/>
                </a:cubicBezTo>
                <a:cubicBezTo>
                  <a:pt x="2732405" y="1743075"/>
                  <a:pt x="2785745" y="1570990"/>
                  <a:pt x="3034030" y="1465580"/>
                </a:cubicBezTo>
                <a:cubicBezTo>
                  <a:pt x="3170555" y="1397635"/>
                  <a:pt x="3353435" y="1322070"/>
                  <a:pt x="3463290" y="1242695"/>
                </a:cubicBezTo>
                <a:lnTo>
                  <a:pt x="3463290" y="1238250"/>
                </a:lnTo>
                <a:cubicBezTo>
                  <a:pt x="3436620" y="1257300"/>
                  <a:pt x="3406775" y="1276350"/>
                  <a:pt x="3374390" y="1294130"/>
                </a:cubicBezTo>
                <a:cubicBezTo>
                  <a:pt x="3253105" y="1364615"/>
                  <a:pt x="2983865" y="1474470"/>
                  <a:pt x="2907665" y="1531620"/>
                </a:cubicBezTo>
                <a:close/>
                <a:moveTo>
                  <a:pt x="2820670" y="1483360"/>
                </a:moveTo>
                <a:cubicBezTo>
                  <a:pt x="2722245" y="1559560"/>
                  <a:pt x="2661920" y="1672590"/>
                  <a:pt x="2687320" y="1819910"/>
                </a:cubicBezTo>
                <a:cubicBezTo>
                  <a:pt x="2689860" y="1845310"/>
                  <a:pt x="2714625" y="1918970"/>
                  <a:pt x="2732405" y="1948180"/>
                </a:cubicBezTo>
                <a:lnTo>
                  <a:pt x="2741930" y="1948180"/>
                </a:lnTo>
                <a:cubicBezTo>
                  <a:pt x="2737485" y="1941195"/>
                  <a:pt x="2731770" y="1932940"/>
                  <a:pt x="2731135" y="1928495"/>
                </a:cubicBezTo>
                <a:cubicBezTo>
                  <a:pt x="2653665" y="1769110"/>
                  <a:pt x="2678430" y="1591945"/>
                  <a:pt x="2842260" y="1477010"/>
                </a:cubicBezTo>
                <a:cubicBezTo>
                  <a:pt x="2865120" y="1460500"/>
                  <a:pt x="2892425" y="1444625"/>
                  <a:pt x="2917825" y="1431925"/>
                </a:cubicBezTo>
                <a:cubicBezTo>
                  <a:pt x="3105150" y="1332865"/>
                  <a:pt x="3338830" y="1227455"/>
                  <a:pt x="3463925" y="1107440"/>
                </a:cubicBezTo>
                <a:lnTo>
                  <a:pt x="3463925" y="1096645"/>
                </a:lnTo>
                <a:cubicBezTo>
                  <a:pt x="3362325" y="1195705"/>
                  <a:pt x="3216910" y="1270000"/>
                  <a:pt x="3039110" y="1360805"/>
                </a:cubicBezTo>
                <a:cubicBezTo>
                  <a:pt x="2972435" y="1396365"/>
                  <a:pt x="2891155" y="1429385"/>
                  <a:pt x="2820670" y="1483360"/>
                </a:cubicBezTo>
                <a:close/>
                <a:moveTo>
                  <a:pt x="2917825" y="1948180"/>
                </a:moveTo>
                <a:lnTo>
                  <a:pt x="2921000" y="1948180"/>
                </a:lnTo>
                <a:cubicBezTo>
                  <a:pt x="2914650" y="1937385"/>
                  <a:pt x="2904490" y="1924050"/>
                  <a:pt x="2899410" y="1908810"/>
                </a:cubicBezTo>
                <a:cubicBezTo>
                  <a:pt x="2835910" y="1767840"/>
                  <a:pt x="2889885" y="1662430"/>
                  <a:pt x="2976880" y="1595755"/>
                </a:cubicBezTo>
                <a:cubicBezTo>
                  <a:pt x="3018155" y="1562735"/>
                  <a:pt x="3078480" y="1538605"/>
                  <a:pt x="3134995" y="1513205"/>
                </a:cubicBezTo>
                <a:cubicBezTo>
                  <a:pt x="3239135" y="1466215"/>
                  <a:pt x="3364230" y="1421765"/>
                  <a:pt x="3463290" y="1372235"/>
                </a:cubicBezTo>
                <a:lnTo>
                  <a:pt x="3463290" y="1367790"/>
                </a:lnTo>
                <a:cubicBezTo>
                  <a:pt x="3329940" y="1433830"/>
                  <a:pt x="3184525" y="1481455"/>
                  <a:pt x="3039745" y="1552575"/>
                </a:cubicBezTo>
                <a:cubicBezTo>
                  <a:pt x="2841625" y="1645920"/>
                  <a:pt x="2837180" y="1830705"/>
                  <a:pt x="2917825" y="1948180"/>
                </a:cubicBezTo>
                <a:close/>
                <a:moveTo>
                  <a:pt x="2715260" y="1457960"/>
                </a:moveTo>
                <a:cubicBezTo>
                  <a:pt x="2561590" y="1600200"/>
                  <a:pt x="2565400" y="1797050"/>
                  <a:pt x="2644140" y="1948180"/>
                </a:cubicBezTo>
                <a:lnTo>
                  <a:pt x="2648585" y="1948180"/>
                </a:lnTo>
                <a:cubicBezTo>
                  <a:pt x="2621915" y="1895475"/>
                  <a:pt x="2595880" y="1831975"/>
                  <a:pt x="2594610" y="1736725"/>
                </a:cubicBezTo>
                <a:cubicBezTo>
                  <a:pt x="2598420" y="1524000"/>
                  <a:pt x="2741930" y="1419860"/>
                  <a:pt x="2914015" y="1334135"/>
                </a:cubicBezTo>
                <a:cubicBezTo>
                  <a:pt x="3155315" y="1201420"/>
                  <a:pt x="3324225" y="1120140"/>
                  <a:pt x="3463290" y="955675"/>
                </a:cubicBezTo>
                <a:lnTo>
                  <a:pt x="3463290" y="950595"/>
                </a:lnTo>
                <a:cubicBezTo>
                  <a:pt x="3447415" y="970280"/>
                  <a:pt x="3430270" y="988695"/>
                  <a:pt x="3411855" y="1007745"/>
                </a:cubicBezTo>
                <a:cubicBezTo>
                  <a:pt x="3192145" y="1221740"/>
                  <a:pt x="2827655" y="1344295"/>
                  <a:pt x="2715260" y="1457960"/>
                </a:cubicBezTo>
                <a:close/>
                <a:moveTo>
                  <a:pt x="3014980" y="1675130"/>
                </a:moveTo>
                <a:cubicBezTo>
                  <a:pt x="2944495" y="1748155"/>
                  <a:pt x="2943860" y="1855470"/>
                  <a:pt x="3003550" y="1948180"/>
                </a:cubicBezTo>
                <a:lnTo>
                  <a:pt x="3007360" y="1948180"/>
                </a:lnTo>
                <a:cubicBezTo>
                  <a:pt x="3006725" y="1947545"/>
                  <a:pt x="3006725" y="1946910"/>
                  <a:pt x="3006725" y="1946910"/>
                </a:cubicBezTo>
                <a:cubicBezTo>
                  <a:pt x="2970530" y="1887855"/>
                  <a:pt x="2952115" y="1826895"/>
                  <a:pt x="2971800" y="1755140"/>
                </a:cubicBezTo>
                <a:cubicBezTo>
                  <a:pt x="3002915" y="1663065"/>
                  <a:pt x="3070860" y="1631950"/>
                  <a:pt x="3152140" y="1597025"/>
                </a:cubicBezTo>
                <a:cubicBezTo>
                  <a:pt x="3268345" y="1547495"/>
                  <a:pt x="3362325" y="1525270"/>
                  <a:pt x="3463290" y="1490345"/>
                </a:cubicBezTo>
                <a:lnTo>
                  <a:pt x="3463290" y="1487170"/>
                </a:lnTo>
                <a:cubicBezTo>
                  <a:pt x="3444240" y="1493520"/>
                  <a:pt x="3424555" y="1499235"/>
                  <a:pt x="3402965" y="1506220"/>
                </a:cubicBezTo>
                <a:cubicBezTo>
                  <a:pt x="3316605" y="1534160"/>
                  <a:pt x="3079750" y="1600835"/>
                  <a:pt x="3014980" y="1675130"/>
                </a:cubicBezTo>
                <a:close/>
                <a:moveTo>
                  <a:pt x="2470785" y="1313815"/>
                </a:moveTo>
                <a:cubicBezTo>
                  <a:pt x="2297430" y="1485900"/>
                  <a:pt x="2273935" y="1714500"/>
                  <a:pt x="2359660" y="1929130"/>
                </a:cubicBezTo>
                <a:cubicBezTo>
                  <a:pt x="2362200" y="1933575"/>
                  <a:pt x="2364740" y="1941195"/>
                  <a:pt x="2367280" y="1947545"/>
                </a:cubicBezTo>
                <a:lnTo>
                  <a:pt x="2371725" y="1947545"/>
                </a:lnTo>
                <a:cubicBezTo>
                  <a:pt x="2264410" y="1700530"/>
                  <a:pt x="2305050" y="1441450"/>
                  <a:pt x="2534920" y="1261745"/>
                </a:cubicBezTo>
                <a:cubicBezTo>
                  <a:pt x="2643505" y="1179195"/>
                  <a:pt x="2784475" y="1111885"/>
                  <a:pt x="2895600" y="1037590"/>
                </a:cubicBezTo>
                <a:cubicBezTo>
                  <a:pt x="3141345" y="879475"/>
                  <a:pt x="3340100" y="721360"/>
                  <a:pt x="3463290" y="458470"/>
                </a:cubicBezTo>
                <a:lnTo>
                  <a:pt x="3463290" y="449580"/>
                </a:lnTo>
                <a:cubicBezTo>
                  <a:pt x="3422650" y="537845"/>
                  <a:pt x="3372485" y="617855"/>
                  <a:pt x="3310255" y="691515"/>
                </a:cubicBezTo>
                <a:cubicBezTo>
                  <a:pt x="3001645" y="1042035"/>
                  <a:pt x="2629535" y="1146810"/>
                  <a:pt x="2470785" y="1313815"/>
                </a:cubicBezTo>
                <a:close/>
                <a:moveTo>
                  <a:pt x="3257550" y="466725"/>
                </a:moveTo>
                <a:cubicBezTo>
                  <a:pt x="2946400" y="879475"/>
                  <a:pt x="2429510" y="1056005"/>
                  <a:pt x="2287905" y="1238885"/>
                </a:cubicBezTo>
                <a:cubicBezTo>
                  <a:pt x="2027555" y="1522095"/>
                  <a:pt x="2150110" y="1882140"/>
                  <a:pt x="2181860" y="1948180"/>
                </a:cubicBezTo>
                <a:lnTo>
                  <a:pt x="2186305" y="1948180"/>
                </a:lnTo>
                <a:cubicBezTo>
                  <a:pt x="2184400" y="1942465"/>
                  <a:pt x="2180590" y="1933575"/>
                  <a:pt x="2175510" y="1922145"/>
                </a:cubicBezTo>
                <a:cubicBezTo>
                  <a:pt x="2065020" y="1608455"/>
                  <a:pt x="2151380" y="1334770"/>
                  <a:pt x="2395220" y="1144905"/>
                </a:cubicBezTo>
                <a:cubicBezTo>
                  <a:pt x="2531745" y="1044575"/>
                  <a:pt x="2715895" y="949325"/>
                  <a:pt x="2842895" y="854710"/>
                </a:cubicBezTo>
                <a:cubicBezTo>
                  <a:pt x="3132455" y="650240"/>
                  <a:pt x="3339465" y="438785"/>
                  <a:pt x="3463290" y="83820"/>
                </a:cubicBezTo>
                <a:lnTo>
                  <a:pt x="3463290" y="73025"/>
                </a:lnTo>
                <a:cubicBezTo>
                  <a:pt x="3412490" y="222885"/>
                  <a:pt x="3344545" y="351155"/>
                  <a:pt x="3257550" y="466725"/>
                </a:cubicBezTo>
                <a:close/>
                <a:moveTo>
                  <a:pt x="2416810" y="1236980"/>
                </a:moveTo>
                <a:cubicBezTo>
                  <a:pt x="2195830" y="1435100"/>
                  <a:pt x="2171700" y="1710690"/>
                  <a:pt x="2273300" y="1948180"/>
                </a:cubicBezTo>
                <a:lnTo>
                  <a:pt x="2280285" y="1948180"/>
                </a:lnTo>
                <a:cubicBezTo>
                  <a:pt x="2278380" y="1944370"/>
                  <a:pt x="2277110" y="1939925"/>
                  <a:pt x="2275205" y="1936115"/>
                </a:cubicBezTo>
                <a:cubicBezTo>
                  <a:pt x="2186305" y="1708150"/>
                  <a:pt x="2199005" y="1455420"/>
                  <a:pt x="2409190" y="1254125"/>
                </a:cubicBezTo>
                <a:cubicBezTo>
                  <a:pt x="2489200" y="1174115"/>
                  <a:pt x="2619375" y="1107440"/>
                  <a:pt x="2705100" y="1053465"/>
                </a:cubicBezTo>
                <a:cubicBezTo>
                  <a:pt x="3074035" y="827405"/>
                  <a:pt x="3319780" y="632460"/>
                  <a:pt x="3463290" y="280670"/>
                </a:cubicBezTo>
                <a:lnTo>
                  <a:pt x="3463290" y="260985"/>
                </a:lnTo>
                <a:cubicBezTo>
                  <a:pt x="3417570" y="379730"/>
                  <a:pt x="3357880" y="483235"/>
                  <a:pt x="3282315" y="578485"/>
                </a:cubicBezTo>
                <a:cubicBezTo>
                  <a:pt x="2980690" y="946785"/>
                  <a:pt x="2578100" y="1082675"/>
                  <a:pt x="2416810" y="1236980"/>
                </a:cubicBezTo>
                <a:close/>
                <a:moveTo>
                  <a:pt x="3053080" y="1811655"/>
                </a:moveTo>
                <a:cubicBezTo>
                  <a:pt x="3047365" y="1859280"/>
                  <a:pt x="3064510" y="1908175"/>
                  <a:pt x="3091180" y="1948180"/>
                </a:cubicBezTo>
                <a:lnTo>
                  <a:pt x="3095625" y="1948180"/>
                </a:lnTo>
                <a:cubicBezTo>
                  <a:pt x="3068955" y="1908810"/>
                  <a:pt x="3051175" y="1859915"/>
                  <a:pt x="3056890" y="1812290"/>
                </a:cubicBezTo>
                <a:cubicBezTo>
                  <a:pt x="3063875" y="1752600"/>
                  <a:pt x="3105150" y="1705610"/>
                  <a:pt x="3175635" y="1676400"/>
                </a:cubicBezTo>
                <a:cubicBezTo>
                  <a:pt x="3279140" y="1633855"/>
                  <a:pt x="3380740" y="1612900"/>
                  <a:pt x="3463925" y="1600200"/>
                </a:cubicBezTo>
                <a:lnTo>
                  <a:pt x="3463925" y="1596390"/>
                </a:lnTo>
                <a:cubicBezTo>
                  <a:pt x="3380740" y="1609090"/>
                  <a:pt x="3278505" y="1630045"/>
                  <a:pt x="3174365" y="1673225"/>
                </a:cubicBezTo>
                <a:cubicBezTo>
                  <a:pt x="3082925" y="1710690"/>
                  <a:pt x="3057525" y="1769110"/>
                  <a:pt x="3053080" y="1811655"/>
                </a:cubicBezTo>
                <a:close/>
                <a:moveTo>
                  <a:pt x="2623185" y="1420495"/>
                </a:moveTo>
                <a:cubicBezTo>
                  <a:pt x="2489835" y="1554480"/>
                  <a:pt x="2463165" y="1743075"/>
                  <a:pt x="2542540" y="1926590"/>
                </a:cubicBezTo>
                <a:cubicBezTo>
                  <a:pt x="2545080" y="1931035"/>
                  <a:pt x="2548255" y="1940560"/>
                  <a:pt x="2552065" y="1948180"/>
                </a:cubicBezTo>
                <a:lnTo>
                  <a:pt x="2556510" y="1948180"/>
                </a:lnTo>
                <a:cubicBezTo>
                  <a:pt x="2446020" y="1712595"/>
                  <a:pt x="2505075" y="1492250"/>
                  <a:pt x="2712085" y="1351280"/>
                </a:cubicBezTo>
                <a:cubicBezTo>
                  <a:pt x="2986405" y="1187450"/>
                  <a:pt x="3190240" y="1092835"/>
                  <a:pt x="3353435" y="931545"/>
                </a:cubicBezTo>
                <a:cubicBezTo>
                  <a:pt x="3387090" y="899160"/>
                  <a:pt x="3435985" y="841375"/>
                  <a:pt x="3463290" y="800735"/>
                </a:cubicBezTo>
                <a:lnTo>
                  <a:pt x="3463290" y="793115"/>
                </a:lnTo>
                <a:cubicBezTo>
                  <a:pt x="3435985" y="835025"/>
                  <a:pt x="3404235" y="874395"/>
                  <a:pt x="3367405" y="911860"/>
                </a:cubicBezTo>
                <a:cubicBezTo>
                  <a:pt x="3105785" y="1174750"/>
                  <a:pt x="2753360" y="1279525"/>
                  <a:pt x="2623185" y="1420495"/>
                </a:cubicBezTo>
                <a:close/>
                <a:moveTo>
                  <a:pt x="1972310" y="828040"/>
                </a:moveTo>
                <a:cubicBezTo>
                  <a:pt x="2436495" y="657860"/>
                  <a:pt x="2807970" y="466725"/>
                  <a:pt x="3048635" y="86360"/>
                </a:cubicBezTo>
                <a:cubicBezTo>
                  <a:pt x="3065145" y="59055"/>
                  <a:pt x="3082290" y="29210"/>
                  <a:pt x="3096895" y="0"/>
                </a:cubicBezTo>
                <a:lnTo>
                  <a:pt x="3093085" y="0"/>
                </a:lnTo>
                <a:cubicBezTo>
                  <a:pt x="2957830" y="265430"/>
                  <a:pt x="2732405" y="455930"/>
                  <a:pt x="2500630" y="588645"/>
                </a:cubicBezTo>
                <a:cubicBezTo>
                  <a:pt x="2256155" y="735965"/>
                  <a:pt x="1951355" y="813435"/>
                  <a:pt x="1774190" y="919480"/>
                </a:cubicBezTo>
                <a:cubicBezTo>
                  <a:pt x="1456055" y="1096645"/>
                  <a:pt x="1190625" y="1390650"/>
                  <a:pt x="1158240" y="1818005"/>
                </a:cubicBezTo>
                <a:cubicBezTo>
                  <a:pt x="1154430" y="1866900"/>
                  <a:pt x="1155065" y="1910080"/>
                  <a:pt x="1156970" y="1947545"/>
                </a:cubicBezTo>
                <a:lnTo>
                  <a:pt x="1160145" y="1947545"/>
                </a:lnTo>
                <a:cubicBezTo>
                  <a:pt x="1158240" y="1858010"/>
                  <a:pt x="1160145" y="1727200"/>
                  <a:pt x="1205865" y="1583690"/>
                </a:cubicBezTo>
                <a:cubicBezTo>
                  <a:pt x="1322070" y="1214120"/>
                  <a:pt x="1614170" y="977265"/>
                  <a:pt x="1972310" y="828040"/>
                </a:cubicBezTo>
                <a:close/>
                <a:moveTo>
                  <a:pt x="1971040" y="947420"/>
                </a:moveTo>
                <a:cubicBezTo>
                  <a:pt x="2067560" y="890905"/>
                  <a:pt x="2186940" y="847090"/>
                  <a:pt x="2293620" y="798195"/>
                </a:cubicBezTo>
                <a:cubicBezTo>
                  <a:pt x="2665730" y="626745"/>
                  <a:pt x="2989580" y="395605"/>
                  <a:pt x="3168650" y="33020"/>
                </a:cubicBezTo>
                <a:cubicBezTo>
                  <a:pt x="3176270" y="17780"/>
                  <a:pt x="3181350" y="6985"/>
                  <a:pt x="3184525" y="0"/>
                </a:cubicBezTo>
                <a:lnTo>
                  <a:pt x="3180715" y="0"/>
                </a:lnTo>
                <a:cubicBezTo>
                  <a:pt x="3176905" y="6985"/>
                  <a:pt x="3171825" y="17780"/>
                  <a:pt x="3166110" y="30480"/>
                </a:cubicBezTo>
                <a:cubicBezTo>
                  <a:pt x="2983865" y="397510"/>
                  <a:pt x="2661920" y="624205"/>
                  <a:pt x="2289175" y="796290"/>
                </a:cubicBezTo>
                <a:cubicBezTo>
                  <a:pt x="2149475" y="857250"/>
                  <a:pt x="2000250" y="916305"/>
                  <a:pt x="1886585" y="994410"/>
                </a:cubicBezTo>
                <a:cubicBezTo>
                  <a:pt x="1590675" y="1186180"/>
                  <a:pt x="1392555" y="1485900"/>
                  <a:pt x="1412875" y="1878330"/>
                </a:cubicBezTo>
                <a:cubicBezTo>
                  <a:pt x="1414780" y="1894205"/>
                  <a:pt x="1415415" y="1929765"/>
                  <a:pt x="1418590" y="1948180"/>
                </a:cubicBezTo>
                <a:lnTo>
                  <a:pt x="1422400" y="1948180"/>
                </a:lnTo>
                <a:cubicBezTo>
                  <a:pt x="1412240" y="1864360"/>
                  <a:pt x="1408430" y="1748155"/>
                  <a:pt x="1435735" y="1619250"/>
                </a:cubicBezTo>
                <a:cubicBezTo>
                  <a:pt x="1503045" y="1313180"/>
                  <a:pt x="1708150" y="1095375"/>
                  <a:pt x="1971040" y="947420"/>
                </a:cubicBezTo>
                <a:close/>
                <a:moveTo>
                  <a:pt x="1554480" y="1637030"/>
                </a:moveTo>
                <a:cubicBezTo>
                  <a:pt x="1603375" y="1340485"/>
                  <a:pt x="1789430" y="1125855"/>
                  <a:pt x="2037715" y="977265"/>
                </a:cubicBezTo>
                <a:cubicBezTo>
                  <a:pt x="2134235" y="917575"/>
                  <a:pt x="2256790" y="870585"/>
                  <a:pt x="2361565" y="817880"/>
                </a:cubicBezTo>
                <a:cubicBezTo>
                  <a:pt x="2733040" y="634365"/>
                  <a:pt x="3058795" y="388620"/>
                  <a:pt x="3228340" y="4445"/>
                </a:cubicBezTo>
                <a:cubicBezTo>
                  <a:pt x="3229610" y="2540"/>
                  <a:pt x="3230245" y="1270"/>
                  <a:pt x="3230245" y="0"/>
                </a:cubicBezTo>
                <a:lnTo>
                  <a:pt x="3226435" y="0"/>
                </a:lnTo>
                <a:cubicBezTo>
                  <a:pt x="3226435" y="635"/>
                  <a:pt x="3225800" y="1270"/>
                  <a:pt x="3225165" y="1905"/>
                </a:cubicBezTo>
                <a:cubicBezTo>
                  <a:pt x="3078480" y="334010"/>
                  <a:pt x="2821305" y="553085"/>
                  <a:pt x="2538095" y="718820"/>
                </a:cubicBezTo>
                <a:cubicBezTo>
                  <a:pt x="2364740" y="826135"/>
                  <a:pt x="2113915" y="909320"/>
                  <a:pt x="1950720" y="1028700"/>
                </a:cubicBezTo>
                <a:cubicBezTo>
                  <a:pt x="1670685" y="1224280"/>
                  <a:pt x="1504315" y="1520825"/>
                  <a:pt x="1544320" y="1893570"/>
                </a:cubicBezTo>
                <a:cubicBezTo>
                  <a:pt x="1546860" y="1912620"/>
                  <a:pt x="1548765" y="1931670"/>
                  <a:pt x="1551940" y="1947545"/>
                </a:cubicBezTo>
                <a:lnTo>
                  <a:pt x="1555750" y="1947545"/>
                </a:lnTo>
                <a:cubicBezTo>
                  <a:pt x="1542415" y="1866900"/>
                  <a:pt x="1534160" y="1758315"/>
                  <a:pt x="1554480" y="1637030"/>
                </a:cubicBezTo>
                <a:close/>
                <a:moveTo>
                  <a:pt x="2308860" y="741045"/>
                </a:moveTo>
                <a:cubicBezTo>
                  <a:pt x="2716530" y="551180"/>
                  <a:pt x="2980055" y="320040"/>
                  <a:pt x="3135630" y="8890"/>
                </a:cubicBezTo>
                <a:cubicBezTo>
                  <a:pt x="3138170" y="5080"/>
                  <a:pt x="3139440" y="1905"/>
                  <a:pt x="3140075" y="0"/>
                </a:cubicBezTo>
                <a:lnTo>
                  <a:pt x="3135630" y="0"/>
                </a:lnTo>
                <a:cubicBezTo>
                  <a:pt x="3133725" y="4445"/>
                  <a:pt x="3131820" y="8890"/>
                  <a:pt x="3129280" y="13335"/>
                </a:cubicBezTo>
                <a:cubicBezTo>
                  <a:pt x="2797175" y="662940"/>
                  <a:pt x="2082800" y="791210"/>
                  <a:pt x="1854200" y="942340"/>
                </a:cubicBezTo>
                <a:cubicBezTo>
                  <a:pt x="1511935" y="1137920"/>
                  <a:pt x="1272540" y="1458595"/>
                  <a:pt x="1283970" y="1891030"/>
                </a:cubicBezTo>
                <a:cubicBezTo>
                  <a:pt x="1285240" y="1904365"/>
                  <a:pt x="1285240" y="1932305"/>
                  <a:pt x="1287145" y="1947545"/>
                </a:cubicBezTo>
                <a:lnTo>
                  <a:pt x="1290955" y="1947545"/>
                </a:lnTo>
                <a:cubicBezTo>
                  <a:pt x="1283335" y="1860550"/>
                  <a:pt x="1284605" y="1736725"/>
                  <a:pt x="1320165" y="1601470"/>
                </a:cubicBezTo>
                <a:cubicBezTo>
                  <a:pt x="1487805" y="975360"/>
                  <a:pt x="2159000" y="822325"/>
                  <a:pt x="2308860" y="741045"/>
                </a:cubicBezTo>
                <a:close/>
                <a:moveTo>
                  <a:pt x="3157855" y="1948180"/>
                </a:moveTo>
                <a:lnTo>
                  <a:pt x="3164840" y="1948180"/>
                </a:lnTo>
                <a:cubicBezTo>
                  <a:pt x="3150870" y="1920240"/>
                  <a:pt x="3145790" y="1891665"/>
                  <a:pt x="3148965" y="1864995"/>
                </a:cubicBezTo>
                <a:cubicBezTo>
                  <a:pt x="3162300" y="1750060"/>
                  <a:pt x="3377565" y="1731645"/>
                  <a:pt x="3463290" y="1729740"/>
                </a:cubicBezTo>
                <a:lnTo>
                  <a:pt x="3463290" y="1722120"/>
                </a:lnTo>
                <a:cubicBezTo>
                  <a:pt x="3398520" y="1722755"/>
                  <a:pt x="3283585" y="1733550"/>
                  <a:pt x="3201035" y="1779270"/>
                </a:cubicBezTo>
                <a:cubicBezTo>
                  <a:pt x="3138170" y="1816735"/>
                  <a:pt x="3125470" y="1889760"/>
                  <a:pt x="3157855" y="1948180"/>
                </a:cubicBezTo>
                <a:close/>
                <a:moveTo>
                  <a:pt x="1674495" y="1654175"/>
                </a:moveTo>
                <a:cubicBezTo>
                  <a:pt x="1689735" y="1514475"/>
                  <a:pt x="1738630" y="1386205"/>
                  <a:pt x="1819910" y="1272540"/>
                </a:cubicBezTo>
                <a:cubicBezTo>
                  <a:pt x="1921510" y="1130300"/>
                  <a:pt x="2073275" y="1010920"/>
                  <a:pt x="2272665" y="916940"/>
                </a:cubicBezTo>
                <a:cubicBezTo>
                  <a:pt x="2694940" y="716915"/>
                  <a:pt x="2974340" y="501015"/>
                  <a:pt x="3150870" y="236855"/>
                </a:cubicBezTo>
                <a:cubicBezTo>
                  <a:pt x="3200400" y="163195"/>
                  <a:pt x="3242945" y="84455"/>
                  <a:pt x="3278505" y="0"/>
                </a:cubicBezTo>
                <a:lnTo>
                  <a:pt x="3270885" y="0"/>
                </a:lnTo>
                <a:cubicBezTo>
                  <a:pt x="3235325" y="83185"/>
                  <a:pt x="3194050" y="160655"/>
                  <a:pt x="3145155" y="233045"/>
                </a:cubicBezTo>
                <a:cubicBezTo>
                  <a:pt x="2968625" y="495935"/>
                  <a:pt x="2690495" y="711200"/>
                  <a:pt x="2269490" y="910590"/>
                </a:cubicBezTo>
                <a:cubicBezTo>
                  <a:pt x="2069465" y="1004570"/>
                  <a:pt x="1915795" y="1125220"/>
                  <a:pt x="1814195" y="1268730"/>
                </a:cubicBezTo>
                <a:cubicBezTo>
                  <a:pt x="1732280" y="1383665"/>
                  <a:pt x="1683385" y="1513205"/>
                  <a:pt x="1668145" y="1654175"/>
                </a:cubicBezTo>
                <a:cubicBezTo>
                  <a:pt x="1655445" y="1767840"/>
                  <a:pt x="1667510" y="1871345"/>
                  <a:pt x="1684020" y="1948180"/>
                </a:cubicBezTo>
                <a:lnTo>
                  <a:pt x="1691640" y="1948180"/>
                </a:lnTo>
                <a:cubicBezTo>
                  <a:pt x="1674495" y="1871345"/>
                  <a:pt x="1661795" y="1768475"/>
                  <a:pt x="1674495" y="1654175"/>
                </a:cubicBezTo>
                <a:close/>
                <a:moveTo>
                  <a:pt x="3234690" y="1948180"/>
                </a:moveTo>
                <a:lnTo>
                  <a:pt x="3238500" y="1948180"/>
                </a:lnTo>
                <a:cubicBezTo>
                  <a:pt x="3252470" y="1883410"/>
                  <a:pt x="3350260" y="1873885"/>
                  <a:pt x="3408680" y="1871980"/>
                </a:cubicBezTo>
                <a:cubicBezTo>
                  <a:pt x="3427095" y="1871980"/>
                  <a:pt x="3445510" y="1872615"/>
                  <a:pt x="3463925" y="1874520"/>
                </a:cubicBezTo>
                <a:lnTo>
                  <a:pt x="3463925" y="1870710"/>
                </a:lnTo>
                <a:cubicBezTo>
                  <a:pt x="3383280" y="1862455"/>
                  <a:pt x="3248025" y="1872615"/>
                  <a:pt x="3234690" y="1948180"/>
                </a:cubicBezTo>
                <a:close/>
                <a:moveTo>
                  <a:pt x="2327275" y="1084580"/>
                </a:moveTo>
                <a:cubicBezTo>
                  <a:pt x="2418715" y="1014095"/>
                  <a:pt x="2551430" y="943610"/>
                  <a:pt x="2642870" y="881380"/>
                </a:cubicBezTo>
                <a:cubicBezTo>
                  <a:pt x="2943860" y="686435"/>
                  <a:pt x="3207385" y="466725"/>
                  <a:pt x="3366135" y="136525"/>
                </a:cubicBezTo>
                <a:cubicBezTo>
                  <a:pt x="3387090" y="92710"/>
                  <a:pt x="3406775" y="47625"/>
                  <a:pt x="3424555" y="0"/>
                </a:cubicBezTo>
                <a:lnTo>
                  <a:pt x="3421380" y="0"/>
                </a:lnTo>
                <a:cubicBezTo>
                  <a:pt x="3363595" y="139700"/>
                  <a:pt x="3313430" y="241935"/>
                  <a:pt x="3231515" y="354330"/>
                </a:cubicBezTo>
                <a:cubicBezTo>
                  <a:pt x="2921000" y="781685"/>
                  <a:pt x="2419985" y="979170"/>
                  <a:pt x="2270760" y="1127125"/>
                </a:cubicBezTo>
                <a:cubicBezTo>
                  <a:pt x="2017395" y="1350010"/>
                  <a:pt x="1978660" y="1672590"/>
                  <a:pt x="2089785" y="1948180"/>
                </a:cubicBezTo>
                <a:lnTo>
                  <a:pt x="2092325" y="1948180"/>
                </a:lnTo>
                <a:cubicBezTo>
                  <a:pt x="2087880" y="1934210"/>
                  <a:pt x="2078990" y="1915795"/>
                  <a:pt x="2076450" y="1904365"/>
                </a:cubicBezTo>
                <a:cubicBezTo>
                  <a:pt x="1978660" y="1590675"/>
                  <a:pt x="2051050" y="1298575"/>
                  <a:pt x="2327275" y="1084580"/>
                </a:cubicBezTo>
                <a:close/>
                <a:moveTo>
                  <a:pt x="1792605" y="1671955"/>
                </a:moveTo>
                <a:cubicBezTo>
                  <a:pt x="1808480" y="1379855"/>
                  <a:pt x="1968500" y="1165860"/>
                  <a:pt x="2209800" y="1012825"/>
                </a:cubicBezTo>
                <a:cubicBezTo>
                  <a:pt x="2237740" y="995045"/>
                  <a:pt x="2266950" y="977900"/>
                  <a:pt x="2298065" y="961390"/>
                </a:cubicBezTo>
                <a:cubicBezTo>
                  <a:pt x="2527935" y="845185"/>
                  <a:pt x="2729230" y="721360"/>
                  <a:pt x="2878455" y="596900"/>
                </a:cubicBezTo>
                <a:cubicBezTo>
                  <a:pt x="3065145" y="441960"/>
                  <a:pt x="3227705" y="247650"/>
                  <a:pt x="3322955" y="635"/>
                </a:cubicBezTo>
                <a:lnTo>
                  <a:pt x="3320415" y="635"/>
                </a:lnTo>
                <a:cubicBezTo>
                  <a:pt x="3312795" y="18415"/>
                  <a:pt x="3305810" y="35560"/>
                  <a:pt x="3298190" y="52705"/>
                </a:cubicBezTo>
                <a:cubicBezTo>
                  <a:pt x="3018155" y="677545"/>
                  <a:pt x="2368550" y="890270"/>
                  <a:pt x="2169160" y="1035685"/>
                </a:cubicBezTo>
                <a:cubicBezTo>
                  <a:pt x="1931035" y="1199515"/>
                  <a:pt x="1776095" y="1435100"/>
                  <a:pt x="1789430" y="1753870"/>
                </a:cubicBezTo>
                <a:cubicBezTo>
                  <a:pt x="1792605" y="1828165"/>
                  <a:pt x="1805305" y="1894205"/>
                  <a:pt x="1819275" y="1948180"/>
                </a:cubicBezTo>
                <a:lnTo>
                  <a:pt x="1822450" y="1948180"/>
                </a:lnTo>
                <a:cubicBezTo>
                  <a:pt x="1805940" y="1875790"/>
                  <a:pt x="1786255" y="1778635"/>
                  <a:pt x="1792605" y="1671955"/>
                </a:cubicBezTo>
                <a:close/>
                <a:moveTo>
                  <a:pt x="2221865" y="1081405"/>
                </a:moveTo>
                <a:cubicBezTo>
                  <a:pt x="2267585" y="1045845"/>
                  <a:pt x="2317750" y="1012825"/>
                  <a:pt x="2373630" y="981710"/>
                </a:cubicBezTo>
                <a:cubicBezTo>
                  <a:pt x="2930525" y="671830"/>
                  <a:pt x="3201670" y="422910"/>
                  <a:pt x="3371850" y="4445"/>
                </a:cubicBezTo>
                <a:cubicBezTo>
                  <a:pt x="3372485" y="2540"/>
                  <a:pt x="3373120" y="1270"/>
                  <a:pt x="3373755" y="0"/>
                </a:cubicBezTo>
                <a:lnTo>
                  <a:pt x="3369310" y="0"/>
                </a:lnTo>
                <a:cubicBezTo>
                  <a:pt x="3368675" y="1270"/>
                  <a:pt x="3368040" y="3175"/>
                  <a:pt x="3367405" y="4445"/>
                </a:cubicBezTo>
                <a:cubicBezTo>
                  <a:pt x="3084830" y="725170"/>
                  <a:pt x="2369185" y="915035"/>
                  <a:pt x="2157095" y="1131570"/>
                </a:cubicBezTo>
                <a:cubicBezTo>
                  <a:pt x="1911350" y="1354455"/>
                  <a:pt x="1860550" y="1665605"/>
                  <a:pt x="1953895" y="1948180"/>
                </a:cubicBezTo>
                <a:lnTo>
                  <a:pt x="1956435" y="1948180"/>
                </a:lnTo>
                <a:cubicBezTo>
                  <a:pt x="1951990" y="1934210"/>
                  <a:pt x="1947545" y="1918970"/>
                  <a:pt x="1943735" y="1903095"/>
                </a:cubicBezTo>
                <a:cubicBezTo>
                  <a:pt x="1861820" y="1584325"/>
                  <a:pt x="1948815" y="1292860"/>
                  <a:pt x="2221865" y="1081405"/>
                </a:cubicBezTo>
                <a:close/>
              </a:path>
            </a:pathLst>
          </a:custGeom>
          <a:gradFill rotWithShape="0">
            <a:gsLst>
              <a:gs pos="0">
                <a:srgbClr val="08303f">
                  <a:alpha val="16078"/>
                </a:srgbClr>
              </a:gs>
              <a:gs pos="100000">
                <a:srgbClr val="000000">
                  <a:alpha val="16078"/>
                </a:srgbClr>
              </a:gs>
            </a:gsLst>
            <a:lin ang="26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PlaceHolder 1"/>
          <p:cNvSpPr>
            <a:spLocks noGrp="1"/>
          </p:cNvSpPr>
          <p:nvPr>
            <p:ph type="sldNum" idx="2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DD76770-4D5E-446A-B7E2-2996ED66E4F0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9" name="Google Shape;60;p8"/>
          <p:cNvSpPr/>
          <p:nvPr/>
        </p:nvSpPr>
        <p:spPr>
          <a:xfrm>
            <a:off x="-1631520" y="3520080"/>
            <a:ext cx="4361040" cy="4288680"/>
          </a:xfrm>
          <a:custGeom>
            <a:avLst/>
            <a:gdLst/>
            <a:ahLst/>
            <a:rect l="l" t="t" r="r" b="b"/>
            <a:pathLst>
              <a:path w="3947121" h="3881628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 rotWithShape="0">
            <a:gsLst>
              <a:gs pos="0">
                <a:srgbClr val="08303f">
                  <a:alpha val="16078"/>
                </a:srgbClr>
              </a:gs>
              <a:gs pos="100000">
                <a:srgbClr val="17727e">
                  <a:alpha val="16078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Google Shape;61;p8"/>
          <p:cNvSpPr/>
          <p:nvPr/>
        </p:nvSpPr>
        <p:spPr>
          <a:xfrm>
            <a:off x="6724800" y="-1869120"/>
            <a:ext cx="3946680" cy="3881160"/>
          </a:xfrm>
          <a:custGeom>
            <a:avLst/>
            <a:gdLst/>
            <a:ahLst/>
            <a:rect l="l" t="t" r="r" b="b"/>
            <a:pathLst>
              <a:path w="3947121" h="3881628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 rotWithShape="0">
            <a:gsLst>
              <a:gs pos="0">
                <a:srgbClr val="198d8c">
                  <a:alpha val="16078"/>
                </a:srgbClr>
              </a:gs>
              <a:gs pos="100000">
                <a:srgbClr val="08303f">
                  <a:alpha val="16078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Google Shape;63;p8"/>
          <p:cNvSpPr/>
          <p:nvPr/>
        </p:nvSpPr>
        <p:spPr>
          <a:xfrm>
            <a:off x="0" y="1261080"/>
            <a:ext cx="840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d6ffcf"/>
            </a:solidFill>
            <a:round/>
            <a:tailEnd len="med" type="diamond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198d8c"/>
            </a:gs>
            <a:gs pos="100000">
              <a:srgbClr val="08303f"/>
            </a:gs>
          </a:gsLst>
          <a:path path="circle">
            <a:fillToRect l="49000" t="49000" r="51000" b="51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77;p11"/>
          <p:cNvSpPr/>
          <p:nvPr/>
        </p:nvSpPr>
        <p:spPr>
          <a:xfrm>
            <a:off x="0" y="0"/>
            <a:ext cx="9144360" cy="5144400"/>
          </a:xfrm>
          <a:custGeom>
            <a:avLst/>
            <a:gdLst/>
            <a:ahLst/>
            <a:rect l="l" t="t" r="r" b="b"/>
            <a:pathLst>
              <a:path w="3463925" h="1948814">
                <a:moveTo>
                  <a:pt x="1413510" y="17145"/>
                </a:moveTo>
                <a:cubicBezTo>
                  <a:pt x="1419225" y="11430"/>
                  <a:pt x="1425575" y="5715"/>
                  <a:pt x="1431925" y="0"/>
                </a:cubicBezTo>
                <a:lnTo>
                  <a:pt x="1427480" y="0"/>
                </a:lnTo>
                <a:cubicBezTo>
                  <a:pt x="1343660" y="73025"/>
                  <a:pt x="1261110" y="173355"/>
                  <a:pt x="1177925" y="281305"/>
                </a:cubicBezTo>
                <a:cubicBezTo>
                  <a:pt x="758190" y="851535"/>
                  <a:pt x="725805" y="1256030"/>
                  <a:pt x="667385" y="1413510"/>
                </a:cubicBezTo>
                <a:cubicBezTo>
                  <a:pt x="607060" y="1603375"/>
                  <a:pt x="505460" y="1791335"/>
                  <a:pt x="392430" y="1948180"/>
                </a:cubicBezTo>
                <a:lnTo>
                  <a:pt x="394970" y="1948180"/>
                </a:lnTo>
                <a:cubicBezTo>
                  <a:pt x="405130" y="1938655"/>
                  <a:pt x="411480" y="1922780"/>
                  <a:pt x="421005" y="1911985"/>
                </a:cubicBezTo>
                <a:cubicBezTo>
                  <a:pt x="703580" y="1497330"/>
                  <a:pt x="688975" y="1271905"/>
                  <a:pt x="785495" y="1014095"/>
                </a:cubicBezTo>
                <a:cubicBezTo>
                  <a:pt x="916305" y="648335"/>
                  <a:pt x="1150620" y="271145"/>
                  <a:pt x="1413510" y="17145"/>
                </a:cubicBezTo>
                <a:close/>
                <a:moveTo>
                  <a:pt x="1920875" y="1196975"/>
                </a:moveTo>
                <a:cubicBezTo>
                  <a:pt x="2319655" y="975995"/>
                  <a:pt x="2611120" y="624840"/>
                  <a:pt x="2814955" y="190500"/>
                </a:cubicBezTo>
                <a:cubicBezTo>
                  <a:pt x="2827655" y="167005"/>
                  <a:pt x="2880360" y="45085"/>
                  <a:pt x="2897505" y="0"/>
                </a:cubicBezTo>
                <a:lnTo>
                  <a:pt x="2894330" y="0"/>
                </a:lnTo>
                <a:cubicBezTo>
                  <a:pt x="2717165" y="443865"/>
                  <a:pt x="2457450" y="840105"/>
                  <a:pt x="2059305" y="1108075"/>
                </a:cubicBezTo>
                <a:cubicBezTo>
                  <a:pt x="2020570" y="1134110"/>
                  <a:pt x="1981200" y="1158875"/>
                  <a:pt x="1940560" y="1181735"/>
                </a:cubicBezTo>
                <a:cubicBezTo>
                  <a:pt x="1545590" y="1394460"/>
                  <a:pt x="1271905" y="1689100"/>
                  <a:pt x="1103630" y="1944370"/>
                </a:cubicBezTo>
                <a:cubicBezTo>
                  <a:pt x="1102360" y="1945640"/>
                  <a:pt x="1101725" y="1946910"/>
                  <a:pt x="1101725" y="1947545"/>
                </a:cubicBezTo>
                <a:lnTo>
                  <a:pt x="1105535" y="1947545"/>
                </a:lnTo>
                <a:cubicBezTo>
                  <a:pt x="1106170" y="1946910"/>
                  <a:pt x="1106805" y="1945640"/>
                  <a:pt x="1107440" y="1944370"/>
                </a:cubicBezTo>
                <a:cubicBezTo>
                  <a:pt x="1276985" y="1691005"/>
                  <a:pt x="1529080" y="1414780"/>
                  <a:pt x="1920875" y="1196975"/>
                </a:cubicBezTo>
                <a:close/>
                <a:moveTo>
                  <a:pt x="1291590" y="6350"/>
                </a:moveTo>
                <a:cubicBezTo>
                  <a:pt x="1293495" y="3810"/>
                  <a:pt x="1295400" y="1905"/>
                  <a:pt x="1297305" y="0"/>
                </a:cubicBezTo>
                <a:lnTo>
                  <a:pt x="1287780" y="0"/>
                </a:lnTo>
                <a:cubicBezTo>
                  <a:pt x="1233805" y="55245"/>
                  <a:pt x="1109345" y="224155"/>
                  <a:pt x="1100455" y="238760"/>
                </a:cubicBezTo>
                <a:cubicBezTo>
                  <a:pt x="944880" y="461010"/>
                  <a:pt x="805180" y="720090"/>
                  <a:pt x="711835" y="982980"/>
                </a:cubicBezTo>
                <a:cubicBezTo>
                  <a:pt x="678180" y="1072515"/>
                  <a:pt x="664210" y="1144270"/>
                  <a:pt x="621665" y="1276985"/>
                </a:cubicBezTo>
                <a:cubicBezTo>
                  <a:pt x="513715" y="1597660"/>
                  <a:pt x="344170" y="1816100"/>
                  <a:pt x="239395" y="1930400"/>
                </a:cubicBezTo>
                <a:cubicBezTo>
                  <a:pt x="234950" y="1936750"/>
                  <a:pt x="229235" y="1940560"/>
                  <a:pt x="222885" y="1947545"/>
                </a:cubicBezTo>
                <a:lnTo>
                  <a:pt x="232410" y="1947545"/>
                </a:lnTo>
                <a:cubicBezTo>
                  <a:pt x="618490" y="1522730"/>
                  <a:pt x="638175" y="1179830"/>
                  <a:pt x="735965" y="935990"/>
                </a:cubicBezTo>
                <a:cubicBezTo>
                  <a:pt x="862965" y="599440"/>
                  <a:pt x="1068705" y="256540"/>
                  <a:pt x="1291590" y="6350"/>
                </a:cubicBezTo>
                <a:close/>
                <a:moveTo>
                  <a:pt x="1994535" y="0"/>
                </a:moveTo>
                <a:lnTo>
                  <a:pt x="1985645" y="0"/>
                </a:lnTo>
                <a:cubicBezTo>
                  <a:pt x="1681480" y="373380"/>
                  <a:pt x="1433195" y="822960"/>
                  <a:pt x="1155700" y="1283970"/>
                </a:cubicBezTo>
                <a:cubicBezTo>
                  <a:pt x="1024890" y="1506855"/>
                  <a:pt x="880110" y="1731010"/>
                  <a:pt x="740410" y="1928495"/>
                </a:cubicBezTo>
                <a:cubicBezTo>
                  <a:pt x="734060" y="1938020"/>
                  <a:pt x="730885" y="1941830"/>
                  <a:pt x="726440" y="1948180"/>
                </a:cubicBezTo>
                <a:lnTo>
                  <a:pt x="731520" y="1948180"/>
                </a:lnTo>
                <a:cubicBezTo>
                  <a:pt x="1170940" y="1356360"/>
                  <a:pt x="1524635" y="580390"/>
                  <a:pt x="1979930" y="17145"/>
                </a:cubicBezTo>
                <a:cubicBezTo>
                  <a:pt x="1984375" y="10795"/>
                  <a:pt x="1989455" y="5715"/>
                  <a:pt x="1994535" y="0"/>
                </a:cubicBezTo>
                <a:close/>
                <a:moveTo>
                  <a:pt x="1257935" y="324485"/>
                </a:moveTo>
                <a:cubicBezTo>
                  <a:pt x="1363980" y="191770"/>
                  <a:pt x="1476375" y="80010"/>
                  <a:pt x="1580515" y="0"/>
                </a:cubicBezTo>
                <a:lnTo>
                  <a:pt x="1574800" y="0"/>
                </a:lnTo>
                <a:cubicBezTo>
                  <a:pt x="1471295" y="79375"/>
                  <a:pt x="1360170" y="190500"/>
                  <a:pt x="1256030" y="321945"/>
                </a:cubicBezTo>
                <a:cubicBezTo>
                  <a:pt x="1015365" y="624840"/>
                  <a:pt x="842010" y="987425"/>
                  <a:pt x="768985" y="1343660"/>
                </a:cubicBezTo>
                <a:cubicBezTo>
                  <a:pt x="730885" y="1528445"/>
                  <a:pt x="666115" y="1706245"/>
                  <a:pt x="576580" y="1872615"/>
                </a:cubicBezTo>
                <a:cubicBezTo>
                  <a:pt x="562610" y="1898015"/>
                  <a:pt x="548640" y="1922780"/>
                  <a:pt x="533400" y="1947545"/>
                </a:cubicBezTo>
                <a:lnTo>
                  <a:pt x="537210" y="1947545"/>
                </a:lnTo>
                <a:cubicBezTo>
                  <a:pt x="551815" y="1923415"/>
                  <a:pt x="565785" y="1899285"/>
                  <a:pt x="579120" y="1874520"/>
                </a:cubicBezTo>
                <a:cubicBezTo>
                  <a:pt x="669290" y="1708150"/>
                  <a:pt x="734060" y="1529715"/>
                  <a:pt x="772160" y="1344295"/>
                </a:cubicBezTo>
                <a:cubicBezTo>
                  <a:pt x="844550" y="989330"/>
                  <a:pt x="1017270" y="626745"/>
                  <a:pt x="1257935" y="324485"/>
                </a:cubicBezTo>
                <a:close/>
                <a:moveTo>
                  <a:pt x="1598930" y="307975"/>
                </a:moveTo>
                <a:cubicBezTo>
                  <a:pt x="1688465" y="182880"/>
                  <a:pt x="1772920" y="79375"/>
                  <a:pt x="1850390" y="635"/>
                </a:cubicBezTo>
                <a:lnTo>
                  <a:pt x="1845310" y="635"/>
                </a:lnTo>
                <a:cubicBezTo>
                  <a:pt x="1769745" y="78740"/>
                  <a:pt x="1685925" y="180975"/>
                  <a:pt x="1596390" y="306070"/>
                </a:cubicBezTo>
                <a:cubicBezTo>
                  <a:pt x="1393190" y="589280"/>
                  <a:pt x="1184910" y="955675"/>
                  <a:pt x="1024255" y="1311275"/>
                </a:cubicBezTo>
                <a:cubicBezTo>
                  <a:pt x="908685" y="1568450"/>
                  <a:pt x="778510" y="1783715"/>
                  <a:pt x="665480" y="1948815"/>
                </a:cubicBezTo>
                <a:lnTo>
                  <a:pt x="669290" y="1948815"/>
                </a:lnTo>
                <a:cubicBezTo>
                  <a:pt x="782320" y="1783715"/>
                  <a:pt x="911225" y="1569085"/>
                  <a:pt x="1026795" y="1313180"/>
                </a:cubicBezTo>
                <a:cubicBezTo>
                  <a:pt x="1187450" y="956945"/>
                  <a:pt x="1395730" y="590550"/>
                  <a:pt x="1598930" y="307975"/>
                </a:cubicBezTo>
                <a:close/>
                <a:moveTo>
                  <a:pt x="2136140" y="0"/>
                </a:moveTo>
                <a:lnTo>
                  <a:pt x="2132965" y="0"/>
                </a:lnTo>
                <a:cubicBezTo>
                  <a:pt x="2118995" y="18415"/>
                  <a:pt x="2105660" y="37465"/>
                  <a:pt x="2091055" y="57785"/>
                </a:cubicBezTo>
                <a:cubicBezTo>
                  <a:pt x="2032000" y="141605"/>
                  <a:pt x="1967865" y="239395"/>
                  <a:pt x="1898650" y="347345"/>
                </a:cubicBezTo>
                <a:cubicBezTo>
                  <a:pt x="1722120" y="623570"/>
                  <a:pt x="1591945" y="835025"/>
                  <a:pt x="1414145" y="1089660"/>
                </a:cubicBezTo>
                <a:cubicBezTo>
                  <a:pt x="1203325" y="1386840"/>
                  <a:pt x="983615" y="1673860"/>
                  <a:pt x="793115" y="1947545"/>
                </a:cubicBezTo>
                <a:lnTo>
                  <a:pt x="793115" y="1947545"/>
                </a:lnTo>
                <a:cubicBezTo>
                  <a:pt x="956945" y="1732280"/>
                  <a:pt x="1104265" y="1514475"/>
                  <a:pt x="1282700" y="1278890"/>
                </a:cubicBezTo>
                <a:cubicBezTo>
                  <a:pt x="1608455" y="842645"/>
                  <a:pt x="1868170" y="374650"/>
                  <a:pt x="2136140" y="0"/>
                </a:cubicBezTo>
                <a:close/>
                <a:moveTo>
                  <a:pt x="1801495" y="1117600"/>
                </a:moveTo>
                <a:cubicBezTo>
                  <a:pt x="2167255" y="791210"/>
                  <a:pt x="2410460" y="352425"/>
                  <a:pt x="2586990" y="635"/>
                </a:cubicBezTo>
                <a:lnTo>
                  <a:pt x="2583815" y="635"/>
                </a:lnTo>
                <a:cubicBezTo>
                  <a:pt x="2582545" y="3175"/>
                  <a:pt x="2581910" y="5080"/>
                  <a:pt x="2580640" y="6985"/>
                </a:cubicBezTo>
                <a:cubicBezTo>
                  <a:pt x="2522855" y="120015"/>
                  <a:pt x="2452370" y="256540"/>
                  <a:pt x="2363470" y="406400"/>
                </a:cubicBezTo>
                <a:cubicBezTo>
                  <a:pt x="1903730" y="1162050"/>
                  <a:pt x="1669415" y="1159510"/>
                  <a:pt x="1307465" y="1546860"/>
                </a:cubicBezTo>
                <a:cubicBezTo>
                  <a:pt x="1191895" y="1668145"/>
                  <a:pt x="1069975" y="1812290"/>
                  <a:pt x="977900" y="1948815"/>
                </a:cubicBezTo>
                <a:lnTo>
                  <a:pt x="979170" y="1948815"/>
                </a:lnTo>
                <a:cubicBezTo>
                  <a:pt x="998220" y="1929765"/>
                  <a:pt x="1012190" y="1901190"/>
                  <a:pt x="1031240" y="1879600"/>
                </a:cubicBezTo>
                <a:cubicBezTo>
                  <a:pt x="1397635" y="1396365"/>
                  <a:pt x="1617345" y="1283335"/>
                  <a:pt x="1801495" y="1117600"/>
                </a:cubicBezTo>
                <a:close/>
                <a:moveTo>
                  <a:pt x="1793875" y="1215390"/>
                </a:moveTo>
                <a:cubicBezTo>
                  <a:pt x="2159635" y="979170"/>
                  <a:pt x="2433955" y="625475"/>
                  <a:pt x="2641600" y="213360"/>
                </a:cubicBezTo>
                <a:cubicBezTo>
                  <a:pt x="2654300" y="189230"/>
                  <a:pt x="2722245" y="50165"/>
                  <a:pt x="2743200" y="635"/>
                </a:cubicBezTo>
                <a:lnTo>
                  <a:pt x="2736215" y="635"/>
                </a:lnTo>
                <a:cubicBezTo>
                  <a:pt x="2528570" y="462915"/>
                  <a:pt x="2258695" y="888365"/>
                  <a:pt x="1835150" y="1179830"/>
                </a:cubicBezTo>
                <a:cubicBezTo>
                  <a:pt x="1460500" y="1417955"/>
                  <a:pt x="1215390" y="1689100"/>
                  <a:pt x="1036955" y="1948815"/>
                </a:cubicBezTo>
                <a:lnTo>
                  <a:pt x="1044575" y="1948815"/>
                </a:lnTo>
                <a:cubicBezTo>
                  <a:pt x="1049655" y="1941830"/>
                  <a:pt x="1053465" y="1936115"/>
                  <a:pt x="1059180" y="1927860"/>
                </a:cubicBezTo>
                <a:cubicBezTo>
                  <a:pt x="1226820" y="1690370"/>
                  <a:pt x="1459865" y="1431925"/>
                  <a:pt x="1793875" y="1215390"/>
                </a:cubicBezTo>
                <a:close/>
                <a:moveTo>
                  <a:pt x="1604645" y="1184275"/>
                </a:moveTo>
                <a:cubicBezTo>
                  <a:pt x="1973580" y="825500"/>
                  <a:pt x="2223135" y="372745"/>
                  <a:pt x="2435225" y="635"/>
                </a:cubicBezTo>
                <a:cubicBezTo>
                  <a:pt x="2435225" y="635"/>
                  <a:pt x="2435225" y="635"/>
                  <a:pt x="2435225" y="635"/>
                </a:cubicBezTo>
                <a:lnTo>
                  <a:pt x="2431415" y="635"/>
                </a:lnTo>
                <a:cubicBezTo>
                  <a:pt x="2160270" y="481330"/>
                  <a:pt x="1910080" y="904240"/>
                  <a:pt x="1536065" y="1244600"/>
                </a:cubicBezTo>
                <a:cubicBezTo>
                  <a:pt x="1283970" y="1476375"/>
                  <a:pt x="1062355" y="1734820"/>
                  <a:pt x="918845" y="1948815"/>
                </a:cubicBezTo>
                <a:lnTo>
                  <a:pt x="918845" y="1948815"/>
                </a:lnTo>
                <a:cubicBezTo>
                  <a:pt x="1144905" y="1640205"/>
                  <a:pt x="1324610" y="1439545"/>
                  <a:pt x="1604645" y="1184275"/>
                </a:cubicBezTo>
                <a:close/>
                <a:moveTo>
                  <a:pt x="2125980" y="254000"/>
                </a:moveTo>
                <a:cubicBezTo>
                  <a:pt x="2184400" y="158750"/>
                  <a:pt x="2237105" y="72390"/>
                  <a:pt x="2284730" y="0"/>
                </a:cubicBezTo>
                <a:lnTo>
                  <a:pt x="2280920" y="0"/>
                </a:lnTo>
                <a:cubicBezTo>
                  <a:pt x="2233295" y="72390"/>
                  <a:pt x="2181225" y="158115"/>
                  <a:pt x="2123440" y="252095"/>
                </a:cubicBezTo>
                <a:cubicBezTo>
                  <a:pt x="1936750" y="556895"/>
                  <a:pt x="1703705" y="936625"/>
                  <a:pt x="1407795" y="1260475"/>
                </a:cubicBezTo>
                <a:cubicBezTo>
                  <a:pt x="1191260" y="1497330"/>
                  <a:pt x="1006475" y="1737360"/>
                  <a:pt x="853440" y="1948180"/>
                </a:cubicBezTo>
                <a:lnTo>
                  <a:pt x="857885" y="1948180"/>
                </a:lnTo>
                <a:cubicBezTo>
                  <a:pt x="1010920" y="1737995"/>
                  <a:pt x="1195070" y="1499235"/>
                  <a:pt x="1410335" y="1263650"/>
                </a:cubicBezTo>
                <a:cubicBezTo>
                  <a:pt x="1706245" y="939165"/>
                  <a:pt x="1939290" y="559435"/>
                  <a:pt x="2125980" y="254000"/>
                </a:cubicBezTo>
                <a:close/>
                <a:moveTo>
                  <a:pt x="1708785" y="3810"/>
                </a:moveTo>
                <a:cubicBezTo>
                  <a:pt x="1710055" y="2540"/>
                  <a:pt x="1711325" y="1270"/>
                  <a:pt x="1712595" y="0"/>
                </a:cubicBezTo>
                <a:lnTo>
                  <a:pt x="1708150" y="0"/>
                </a:lnTo>
                <a:cubicBezTo>
                  <a:pt x="1397000" y="283845"/>
                  <a:pt x="1134745" y="717550"/>
                  <a:pt x="970280" y="1123950"/>
                </a:cubicBezTo>
                <a:cubicBezTo>
                  <a:pt x="934085" y="1212215"/>
                  <a:pt x="906145" y="1298575"/>
                  <a:pt x="876300" y="1388110"/>
                </a:cubicBezTo>
                <a:cubicBezTo>
                  <a:pt x="807720" y="1589405"/>
                  <a:pt x="705485" y="1778000"/>
                  <a:pt x="603250" y="1947545"/>
                </a:cubicBezTo>
                <a:lnTo>
                  <a:pt x="603250" y="1947545"/>
                </a:lnTo>
                <a:cubicBezTo>
                  <a:pt x="867410" y="1544955"/>
                  <a:pt x="878205" y="1326515"/>
                  <a:pt x="1018540" y="1017905"/>
                </a:cubicBezTo>
                <a:cubicBezTo>
                  <a:pt x="1181100" y="648970"/>
                  <a:pt x="1435100" y="252095"/>
                  <a:pt x="1708785" y="3810"/>
                </a:cubicBezTo>
                <a:close/>
                <a:moveTo>
                  <a:pt x="400685" y="0"/>
                </a:moveTo>
                <a:lnTo>
                  <a:pt x="397510" y="0"/>
                </a:lnTo>
                <a:cubicBezTo>
                  <a:pt x="395605" y="12065"/>
                  <a:pt x="393700" y="24765"/>
                  <a:pt x="391160" y="36830"/>
                </a:cubicBezTo>
                <a:cubicBezTo>
                  <a:pt x="384175" y="69215"/>
                  <a:pt x="374015" y="102870"/>
                  <a:pt x="360680" y="137795"/>
                </a:cubicBezTo>
                <a:cubicBezTo>
                  <a:pt x="314960" y="259080"/>
                  <a:pt x="239395" y="365125"/>
                  <a:pt x="158750" y="422910"/>
                </a:cubicBezTo>
                <a:cubicBezTo>
                  <a:pt x="114935" y="452755"/>
                  <a:pt x="41910" y="517525"/>
                  <a:pt x="635" y="558165"/>
                </a:cubicBezTo>
                <a:lnTo>
                  <a:pt x="635" y="562610"/>
                </a:lnTo>
                <a:cubicBezTo>
                  <a:pt x="102870" y="461645"/>
                  <a:pt x="164465" y="429260"/>
                  <a:pt x="214630" y="379095"/>
                </a:cubicBezTo>
                <a:cubicBezTo>
                  <a:pt x="305435" y="289560"/>
                  <a:pt x="384175" y="125730"/>
                  <a:pt x="400685" y="0"/>
                </a:cubicBezTo>
                <a:close/>
                <a:moveTo>
                  <a:pt x="516890" y="3175"/>
                </a:moveTo>
                <a:cubicBezTo>
                  <a:pt x="516890" y="1905"/>
                  <a:pt x="517525" y="635"/>
                  <a:pt x="517525" y="0"/>
                </a:cubicBezTo>
                <a:lnTo>
                  <a:pt x="514350" y="0"/>
                </a:lnTo>
                <a:cubicBezTo>
                  <a:pt x="514350" y="1270"/>
                  <a:pt x="514350" y="1905"/>
                  <a:pt x="513715" y="3175"/>
                </a:cubicBezTo>
                <a:cubicBezTo>
                  <a:pt x="476885" y="182880"/>
                  <a:pt x="352425" y="400685"/>
                  <a:pt x="235585" y="517525"/>
                </a:cubicBezTo>
                <a:cubicBezTo>
                  <a:pt x="147955" y="605155"/>
                  <a:pt x="78105" y="690880"/>
                  <a:pt x="635" y="775335"/>
                </a:cubicBezTo>
                <a:lnTo>
                  <a:pt x="635" y="780415"/>
                </a:lnTo>
                <a:cubicBezTo>
                  <a:pt x="67310" y="709295"/>
                  <a:pt x="132715" y="627380"/>
                  <a:pt x="204470" y="553720"/>
                </a:cubicBezTo>
                <a:cubicBezTo>
                  <a:pt x="344170" y="421005"/>
                  <a:pt x="474345" y="205105"/>
                  <a:pt x="516890" y="3175"/>
                </a:cubicBezTo>
                <a:close/>
                <a:moveTo>
                  <a:pt x="245110" y="146050"/>
                </a:moveTo>
                <a:cubicBezTo>
                  <a:pt x="266065" y="99060"/>
                  <a:pt x="280035" y="48260"/>
                  <a:pt x="285750" y="635"/>
                </a:cubicBezTo>
                <a:lnTo>
                  <a:pt x="282575" y="635"/>
                </a:lnTo>
                <a:cubicBezTo>
                  <a:pt x="276860" y="48260"/>
                  <a:pt x="263525" y="97790"/>
                  <a:pt x="242570" y="144780"/>
                </a:cubicBezTo>
                <a:cubicBezTo>
                  <a:pt x="202565" y="234315"/>
                  <a:pt x="144145" y="299720"/>
                  <a:pt x="77470" y="328930"/>
                </a:cubicBezTo>
                <a:cubicBezTo>
                  <a:pt x="48895" y="341630"/>
                  <a:pt x="23495" y="354965"/>
                  <a:pt x="0" y="368935"/>
                </a:cubicBezTo>
                <a:lnTo>
                  <a:pt x="0" y="372745"/>
                </a:lnTo>
                <a:cubicBezTo>
                  <a:pt x="23495" y="358775"/>
                  <a:pt x="49530" y="344805"/>
                  <a:pt x="78105" y="332105"/>
                </a:cubicBezTo>
                <a:cubicBezTo>
                  <a:pt x="146050" y="301625"/>
                  <a:pt x="205740" y="235585"/>
                  <a:pt x="245110" y="146050"/>
                </a:cubicBezTo>
                <a:close/>
                <a:moveTo>
                  <a:pt x="174625" y="0"/>
                </a:moveTo>
                <a:lnTo>
                  <a:pt x="168910" y="0"/>
                </a:lnTo>
                <a:cubicBezTo>
                  <a:pt x="156845" y="96520"/>
                  <a:pt x="102235" y="197485"/>
                  <a:pt x="13970" y="226060"/>
                </a:cubicBezTo>
                <a:cubicBezTo>
                  <a:pt x="10160" y="227965"/>
                  <a:pt x="5715" y="228600"/>
                  <a:pt x="635" y="229870"/>
                </a:cubicBezTo>
                <a:lnTo>
                  <a:pt x="635" y="237490"/>
                </a:lnTo>
                <a:cubicBezTo>
                  <a:pt x="97790" y="217805"/>
                  <a:pt x="169545" y="93980"/>
                  <a:pt x="174625" y="0"/>
                </a:cubicBezTo>
                <a:close/>
                <a:moveTo>
                  <a:pt x="62230" y="0"/>
                </a:moveTo>
                <a:lnTo>
                  <a:pt x="58420" y="0"/>
                </a:lnTo>
                <a:cubicBezTo>
                  <a:pt x="48260" y="43180"/>
                  <a:pt x="30480" y="81280"/>
                  <a:pt x="0" y="106680"/>
                </a:cubicBezTo>
                <a:lnTo>
                  <a:pt x="0" y="111125"/>
                </a:lnTo>
                <a:cubicBezTo>
                  <a:pt x="32385" y="85090"/>
                  <a:pt x="53975" y="42545"/>
                  <a:pt x="62230" y="0"/>
                </a:cubicBezTo>
                <a:close/>
                <a:moveTo>
                  <a:pt x="603885" y="1073150"/>
                </a:moveTo>
                <a:cubicBezTo>
                  <a:pt x="686435" y="803910"/>
                  <a:pt x="840105" y="486410"/>
                  <a:pt x="1026160" y="201295"/>
                </a:cubicBezTo>
                <a:cubicBezTo>
                  <a:pt x="1074420" y="127000"/>
                  <a:pt x="1122680" y="59055"/>
                  <a:pt x="1167765" y="0"/>
                </a:cubicBezTo>
                <a:lnTo>
                  <a:pt x="1163320" y="0"/>
                </a:lnTo>
                <a:cubicBezTo>
                  <a:pt x="1118870" y="58420"/>
                  <a:pt x="1071245" y="125095"/>
                  <a:pt x="1023620" y="198755"/>
                </a:cubicBezTo>
                <a:cubicBezTo>
                  <a:pt x="837565" y="483870"/>
                  <a:pt x="683895" y="802005"/>
                  <a:pt x="601345" y="1071880"/>
                </a:cubicBezTo>
                <a:cubicBezTo>
                  <a:pt x="537210" y="1281430"/>
                  <a:pt x="434975" y="1482090"/>
                  <a:pt x="306070" y="1652270"/>
                </a:cubicBezTo>
                <a:cubicBezTo>
                  <a:pt x="209550" y="1779905"/>
                  <a:pt x="100965" y="1885315"/>
                  <a:pt x="2540" y="1948180"/>
                </a:cubicBezTo>
                <a:lnTo>
                  <a:pt x="8890" y="1948180"/>
                </a:lnTo>
                <a:cubicBezTo>
                  <a:pt x="106045" y="1885315"/>
                  <a:pt x="213360" y="1780540"/>
                  <a:pt x="308610" y="1654810"/>
                </a:cubicBezTo>
                <a:cubicBezTo>
                  <a:pt x="437515" y="1483995"/>
                  <a:pt x="539750" y="1282700"/>
                  <a:pt x="603885" y="1073150"/>
                </a:cubicBezTo>
                <a:close/>
                <a:moveTo>
                  <a:pt x="206375" y="1377315"/>
                </a:moveTo>
                <a:cubicBezTo>
                  <a:pt x="423545" y="1107440"/>
                  <a:pt x="494665" y="864870"/>
                  <a:pt x="597535" y="654050"/>
                </a:cubicBezTo>
                <a:cubicBezTo>
                  <a:pt x="674370" y="478790"/>
                  <a:pt x="889635" y="86360"/>
                  <a:pt x="934720" y="0"/>
                </a:cubicBezTo>
                <a:lnTo>
                  <a:pt x="932815" y="0"/>
                </a:lnTo>
                <a:cubicBezTo>
                  <a:pt x="930275" y="4445"/>
                  <a:pt x="927100" y="10160"/>
                  <a:pt x="923290" y="17145"/>
                </a:cubicBezTo>
                <a:cubicBezTo>
                  <a:pt x="674370" y="462915"/>
                  <a:pt x="578485" y="688340"/>
                  <a:pt x="434975" y="1008380"/>
                </a:cubicBezTo>
                <a:cubicBezTo>
                  <a:pt x="334010" y="1214755"/>
                  <a:pt x="175260" y="1449705"/>
                  <a:pt x="635" y="1575435"/>
                </a:cubicBezTo>
                <a:lnTo>
                  <a:pt x="635" y="1579880"/>
                </a:lnTo>
                <a:cubicBezTo>
                  <a:pt x="66675" y="1532890"/>
                  <a:pt x="136525" y="1464310"/>
                  <a:pt x="206375" y="1377315"/>
                </a:cubicBezTo>
                <a:close/>
                <a:moveTo>
                  <a:pt x="497840" y="1109345"/>
                </a:moveTo>
                <a:cubicBezTo>
                  <a:pt x="515620" y="1069340"/>
                  <a:pt x="531495" y="1028700"/>
                  <a:pt x="546100" y="987425"/>
                </a:cubicBezTo>
                <a:cubicBezTo>
                  <a:pt x="646430" y="700405"/>
                  <a:pt x="849630" y="303530"/>
                  <a:pt x="1048385" y="0"/>
                </a:cubicBezTo>
                <a:lnTo>
                  <a:pt x="1044575" y="0"/>
                </a:lnTo>
                <a:cubicBezTo>
                  <a:pt x="1012825" y="48895"/>
                  <a:pt x="980440" y="100330"/>
                  <a:pt x="946150" y="156845"/>
                </a:cubicBezTo>
                <a:cubicBezTo>
                  <a:pt x="673100" y="619760"/>
                  <a:pt x="627380" y="776605"/>
                  <a:pt x="487045" y="1123950"/>
                </a:cubicBezTo>
                <a:cubicBezTo>
                  <a:pt x="384810" y="1356360"/>
                  <a:pt x="200660" y="1626870"/>
                  <a:pt x="0" y="1761490"/>
                </a:cubicBezTo>
                <a:lnTo>
                  <a:pt x="0" y="1765935"/>
                </a:lnTo>
                <a:cubicBezTo>
                  <a:pt x="208280" y="1626870"/>
                  <a:pt x="393700" y="1349375"/>
                  <a:pt x="497840" y="1109345"/>
                </a:cubicBezTo>
                <a:close/>
                <a:moveTo>
                  <a:pt x="436245" y="798195"/>
                </a:moveTo>
                <a:cubicBezTo>
                  <a:pt x="623570" y="421640"/>
                  <a:pt x="748030" y="169545"/>
                  <a:pt x="830580" y="0"/>
                </a:cubicBezTo>
                <a:lnTo>
                  <a:pt x="826770" y="0"/>
                </a:lnTo>
                <a:cubicBezTo>
                  <a:pt x="717550" y="224790"/>
                  <a:pt x="568960" y="525145"/>
                  <a:pt x="433705" y="796290"/>
                </a:cubicBezTo>
                <a:cubicBezTo>
                  <a:pt x="327660" y="1009650"/>
                  <a:pt x="201295" y="1194435"/>
                  <a:pt x="78740" y="1317625"/>
                </a:cubicBezTo>
                <a:cubicBezTo>
                  <a:pt x="52070" y="1344295"/>
                  <a:pt x="26035" y="1367790"/>
                  <a:pt x="635" y="1386840"/>
                </a:cubicBezTo>
                <a:lnTo>
                  <a:pt x="635" y="1391285"/>
                </a:lnTo>
                <a:cubicBezTo>
                  <a:pt x="26670" y="1371600"/>
                  <a:pt x="53340" y="1348105"/>
                  <a:pt x="80645" y="1320165"/>
                </a:cubicBezTo>
                <a:cubicBezTo>
                  <a:pt x="203200" y="1197610"/>
                  <a:pt x="329565" y="1011555"/>
                  <a:pt x="436245" y="798195"/>
                </a:cubicBezTo>
                <a:close/>
                <a:moveTo>
                  <a:pt x="263525" y="674370"/>
                </a:moveTo>
                <a:cubicBezTo>
                  <a:pt x="392430" y="514985"/>
                  <a:pt x="523240" y="264795"/>
                  <a:pt x="617220" y="635"/>
                </a:cubicBezTo>
                <a:lnTo>
                  <a:pt x="614680" y="635"/>
                </a:lnTo>
                <a:cubicBezTo>
                  <a:pt x="612775" y="6350"/>
                  <a:pt x="611505" y="12700"/>
                  <a:pt x="608965" y="17145"/>
                </a:cubicBezTo>
                <a:cubicBezTo>
                  <a:pt x="494030" y="314325"/>
                  <a:pt x="389255" y="514350"/>
                  <a:pt x="236855" y="704215"/>
                </a:cubicBezTo>
                <a:cubicBezTo>
                  <a:pt x="143510" y="829945"/>
                  <a:pt x="73025" y="915035"/>
                  <a:pt x="635" y="991235"/>
                </a:cubicBezTo>
                <a:lnTo>
                  <a:pt x="635" y="995680"/>
                </a:lnTo>
                <a:cubicBezTo>
                  <a:pt x="80645" y="919480"/>
                  <a:pt x="170815" y="795020"/>
                  <a:pt x="263525" y="674370"/>
                </a:cubicBezTo>
                <a:close/>
                <a:moveTo>
                  <a:pt x="727075" y="0"/>
                </a:moveTo>
                <a:lnTo>
                  <a:pt x="720090" y="0"/>
                </a:lnTo>
                <a:cubicBezTo>
                  <a:pt x="517525" y="471170"/>
                  <a:pt x="283845" y="921385"/>
                  <a:pt x="635" y="1192530"/>
                </a:cubicBezTo>
                <a:lnTo>
                  <a:pt x="635" y="1200785"/>
                </a:lnTo>
                <a:cubicBezTo>
                  <a:pt x="13335" y="1189990"/>
                  <a:pt x="26670" y="1177925"/>
                  <a:pt x="40005" y="1164590"/>
                </a:cubicBezTo>
                <a:cubicBezTo>
                  <a:pt x="309880" y="889000"/>
                  <a:pt x="542925" y="431165"/>
                  <a:pt x="727075" y="0"/>
                </a:cubicBezTo>
                <a:close/>
                <a:moveTo>
                  <a:pt x="2894330" y="1308735"/>
                </a:moveTo>
                <a:cubicBezTo>
                  <a:pt x="2820035" y="1350010"/>
                  <a:pt x="2733675" y="1386840"/>
                  <a:pt x="2660015" y="1428750"/>
                </a:cubicBezTo>
                <a:cubicBezTo>
                  <a:pt x="2443480" y="1551940"/>
                  <a:pt x="2284095" y="1712595"/>
                  <a:pt x="2189480" y="1929130"/>
                </a:cubicBezTo>
                <a:cubicBezTo>
                  <a:pt x="2186940" y="1936115"/>
                  <a:pt x="2183130" y="1942465"/>
                  <a:pt x="2181225" y="1948180"/>
                </a:cubicBezTo>
                <a:lnTo>
                  <a:pt x="2184400" y="1948180"/>
                </a:lnTo>
                <a:cubicBezTo>
                  <a:pt x="2216150" y="1877060"/>
                  <a:pt x="2252345" y="1807210"/>
                  <a:pt x="2299970" y="1743710"/>
                </a:cubicBezTo>
                <a:cubicBezTo>
                  <a:pt x="2520315" y="1452880"/>
                  <a:pt x="2752725" y="1401445"/>
                  <a:pt x="2964815" y="1273810"/>
                </a:cubicBezTo>
                <a:cubicBezTo>
                  <a:pt x="3159125" y="1159510"/>
                  <a:pt x="3324860" y="1028065"/>
                  <a:pt x="3463290" y="847725"/>
                </a:cubicBezTo>
                <a:lnTo>
                  <a:pt x="3463290" y="842645"/>
                </a:lnTo>
                <a:cubicBezTo>
                  <a:pt x="3460750" y="846455"/>
                  <a:pt x="3458210" y="849630"/>
                  <a:pt x="3457575" y="850265"/>
                </a:cubicBezTo>
                <a:cubicBezTo>
                  <a:pt x="3300730" y="1050290"/>
                  <a:pt x="3121025" y="1183640"/>
                  <a:pt x="2894330" y="1308735"/>
                </a:cubicBezTo>
                <a:close/>
                <a:moveTo>
                  <a:pt x="3194050" y="955675"/>
                </a:moveTo>
                <a:cubicBezTo>
                  <a:pt x="3044190" y="1083945"/>
                  <a:pt x="2855595" y="1193165"/>
                  <a:pt x="2631440" y="1281430"/>
                </a:cubicBezTo>
                <a:cubicBezTo>
                  <a:pt x="2399030" y="1372235"/>
                  <a:pt x="2209165" y="1498600"/>
                  <a:pt x="2067560" y="1656080"/>
                </a:cubicBezTo>
                <a:cubicBezTo>
                  <a:pt x="1988820" y="1743710"/>
                  <a:pt x="1924685" y="1841500"/>
                  <a:pt x="1876425" y="1947545"/>
                </a:cubicBezTo>
                <a:lnTo>
                  <a:pt x="1883410" y="1947545"/>
                </a:lnTo>
                <a:cubicBezTo>
                  <a:pt x="1931670" y="1843405"/>
                  <a:pt x="1994535" y="1747520"/>
                  <a:pt x="2072005" y="1661160"/>
                </a:cubicBezTo>
                <a:cubicBezTo>
                  <a:pt x="2386965" y="1323340"/>
                  <a:pt x="2643505" y="1318895"/>
                  <a:pt x="2943225" y="1139825"/>
                </a:cubicBezTo>
                <a:cubicBezTo>
                  <a:pt x="3143885" y="1024255"/>
                  <a:pt x="3329940" y="866775"/>
                  <a:pt x="3459480" y="660400"/>
                </a:cubicBezTo>
                <a:cubicBezTo>
                  <a:pt x="3460750" y="658495"/>
                  <a:pt x="3462020" y="656590"/>
                  <a:pt x="3463290" y="654685"/>
                </a:cubicBezTo>
                <a:lnTo>
                  <a:pt x="3463290" y="641350"/>
                </a:lnTo>
                <a:cubicBezTo>
                  <a:pt x="3392805" y="757555"/>
                  <a:pt x="3302635" y="862330"/>
                  <a:pt x="3194050" y="955675"/>
                </a:cubicBezTo>
                <a:close/>
                <a:moveTo>
                  <a:pt x="2715895" y="1346200"/>
                </a:moveTo>
                <a:cubicBezTo>
                  <a:pt x="2506980" y="1438275"/>
                  <a:pt x="2339975" y="1562100"/>
                  <a:pt x="2219960" y="1713865"/>
                </a:cubicBezTo>
                <a:cubicBezTo>
                  <a:pt x="2162810" y="1786255"/>
                  <a:pt x="2116455" y="1864360"/>
                  <a:pt x="2080260" y="1948180"/>
                </a:cubicBezTo>
                <a:lnTo>
                  <a:pt x="2083435" y="1948180"/>
                </a:lnTo>
                <a:cubicBezTo>
                  <a:pt x="2118995" y="1864995"/>
                  <a:pt x="2165350" y="1787525"/>
                  <a:pt x="2221865" y="1715770"/>
                </a:cubicBezTo>
                <a:cubicBezTo>
                  <a:pt x="2442845" y="1437005"/>
                  <a:pt x="2720975" y="1358265"/>
                  <a:pt x="2891790" y="1263650"/>
                </a:cubicBezTo>
                <a:cubicBezTo>
                  <a:pt x="3129280" y="1137285"/>
                  <a:pt x="3352165" y="954405"/>
                  <a:pt x="3462655" y="779145"/>
                </a:cubicBezTo>
                <a:lnTo>
                  <a:pt x="3462655" y="777875"/>
                </a:lnTo>
                <a:cubicBezTo>
                  <a:pt x="3298825" y="1009015"/>
                  <a:pt x="3053080" y="1195705"/>
                  <a:pt x="2715895" y="1346200"/>
                </a:cubicBezTo>
                <a:close/>
                <a:moveTo>
                  <a:pt x="2589530" y="1351915"/>
                </a:moveTo>
                <a:cubicBezTo>
                  <a:pt x="2318385" y="1482090"/>
                  <a:pt x="2115185" y="1664970"/>
                  <a:pt x="1991995" y="1920240"/>
                </a:cubicBezTo>
                <a:cubicBezTo>
                  <a:pt x="1988820" y="1927860"/>
                  <a:pt x="1981835" y="1940560"/>
                  <a:pt x="1979295" y="1947545"/>
                </a:cubicBezTo>
                <a:lnTo>
                  <a:pt x="1982470" y="1947545"/>
                </a:lnTo>
                <a:cubicBezTo>
                  <a:pt x="2026285" y="1854835"/>
                  <a:pt x="2077720" y="1766570"/>
                  <a:pt x="2146300" y="1687830"/>
                </a:cubicBezTo>
                <a:cubicBezTo>
                  <a:pt x="2407920" y="1386205"/>
                  <a:pt x="2667635" y="1337945"/>
                  <a:pt x="2880995" y="1220470"/>
                </a:cubicBezTo>
                <a:cubicBezTo>
                  <a:pt x="3113405" y="1095375"/>
                  <a:pt x="3306445" y="946150"/>
                  <a:pt x="3456940" y="726440"/>
                </a:cubicBezTo>
                <a:cubicBezTo>
                  <a:pt x="3458845" y="723265"/>
                  <a:pt x="3460750" y="720725"/>
                  <a:pt x="3462655" y="717550"/>
                </a:cubicBezTo>
                <a:lnTo>
                  <a:pt x="3462655" y="711200"/>
                </a:lnTo>
                <a:cubicBezTo>
                  <a:pt x="3257550" y="1020445"/>
                  <a:pt x="2964815" y="1195070"/>
                  <a:pt x="2589530" y="1351915"/>
                </a:cubicBezTo>
                <a:close/>
                <a:moveTo>
                  <a:pt x="2849245" y="1438275"/>
                </a:moveTo>
                <a:cubicBezTo>
                  <a:pt x="2675255" y="1532255"/>
                  <a:pt x="2541905" y="1652905"/>
                  <a:pt x="2453640" y="1796415"/>
                </a:cubicBezTo>
                <a:cubicBezTo>
                  <a:pt x="2423795" y="1844675"/>
                  <a:pt x="2399030" y="1894840"/>
                  <a:pt x="2379345" y="1948180"/>
                </a:cubicBezTo>
                <a:lnTo>
                  <a:pt x="2386330" y="1948180"/>
                </a:lnTo>
                <a:cubicBezTo>
                  <a:pt x="2406015" y="1896745"/>
                  <a:pt x="2430145" y="1847215"/>
                  <a:pt x="2458720" y="1800860"/>
                </a:cubicBezTo>
                <a:cubicBezTo>
                  <a:pt x="2546985" y="1657985"/>
                  <a:pt x="2679065" y="1538605"/>
                  <a:pt x="2851785" y="1445260"/>
                </a:cubicBezTo>
                <a:cubicBezTo>
                  <a:pt x="3115310" y="1301750"/>
                  <a:pt x="3314700" y="1149350"/>
                  <a:pt x="3463290" y="977265"/>
                </a:cubicBezTo>
                <a:lnTo>
                  <a:pt x="3463290" y="967105"/>
                </a:lnTo>
                <a:cubicBezTo>
                  <a:pt x="3314700" y="1139825"/>
                  <a:pt x="3114675" y="1293495"/>
                  <a:pt x="2849245" y="1438275"/>
                </a:cubicBezTo>
                <a:close/>
                <a:moveTo>
                  <a:pt x="2911475" y="1351280"/>
                </a:moveTo>
                <a:cubicBezTo>
                  <a:pt x="2842895" y="1390650"/>
                  <a:pt x="2765425" y="1425575"/>
                  <a:pt x="2700020" y="1466215"/>
                </a:cubicBezTo>
                <a:cubicBezTo>
                  <a:pt x="2503805" y="1587500"/>
                  <a:pt x="2362200" y="1743075"/>
                  <a:pt x="2280920" y="1947545"/>
                </a:cubicBezTo>
                <a:lnTo>
                  <a:pt x="2284730" y="1947545"/>
                </a:lnTo>
                <a:cubicBezTo>
                  <a:pt x="2288540" y="1940560"/>
                  <a:pt x="2291080" y="1928495"/>
                  <a:pt x="2294255" y="1923415"/>
                </a:cubicBezTo>
                <a:cubicBezTo>
                  <a:pt x="2395220" y="1692910"/>
                  <a:pt x="2565400" y="1534160"/>
                  <a:pt x="2804795" y="1411605"/>
                </a:cubicBezTo>
                <a:cubicBezTo>
                  <a:pt x="3068320" y="1278255"/>
                  <a:pt x="3319780" y="1098550"/>
                  <a:pt x="3462655" y="908050"/>
                </a:cubicBezTo>
                <a:lnTo>
                  <a:pt x="3462655" y="905510"/>
                </a:lnTo>
                <a:cubicBezTo>
                  <a:pt x="3451225" y="918210"/>
                  <a:pt x="3438525" y="937260"/>
                  <a:pt x="3425825" y="949960"/>
                </a:cubicBezTo>
                <a:cubicBezTo>
                  <a:pt x="3274060" y="1120140"/>
                  <a:pt x="3119120" y="1233170"/>
                  <a:pt x="2911475" y="1351280"/>
                </a:cubicBezTo>
                <a:close/>
                <a:moveTo>
                  <a:pt x="2830830" y="1511935"/>
                </a:moveTo>
                <a:cubicBezTo>
                  <a:pt x="2671445" y="1620520"/>
                  <a:pt x="2561590" y="1746250"/>
                  <a:pt x="2493010" y="1912620"/>
                </a:cubicBezTo>
                <a:cubicBezTo>
                  <a:pt x="2490470" y="1920875"/>
                  <a:pt x="2481580" y="1939290"/>
                  <a:pt x="2479675" y="1947545"/>
                </a:cubicBezTo>
                <a:lnTo>
                  <a:pt x="2482850" y="1947545"/>
                </a:lnTo>
                <a:cubicBezTo>
                  <a:pt x="2559050" y="1744980"/>
                  <a:pt x="2692400" y="1594485"/>
                  <a:pt x="2898140" y="1473835"/>
                </a:cubicBezTo>
                <a:cubicBezTo>
                  <a:pt x="3140075" y="1329055"/>
                  <a:pt x="3329305" y="1191895"/>
                  <a:pt x="3463290" y="1033145"/>
                </a:cubicBezTo>
                <a:lnTo>
                  <a:pt x="3463290" y="1032510"/>
                </a:lnTo>
                <a:cubicBezTo>
                  <a:pt x="3272790" y="1235075"/>
                  <a:pt x="3114675" y="1339215"/>
                  <a:pt x="2830830" y="1511935"/>
                </a:cubicBezTo>
                <a:close/>
                <a:moveTo>
                  <a:pt x="3092450" y="842010"/>
                </a:moveTo>
                <a:cubicBezTo>
                  <a:pt x="2734310" y="1120775"/>
                  <a:pt x="2454275" y="1137920"/>
                  <a:pt x="2193925" y="1266825"/>
                </a:cubicBezTo>
                <a:cubicBezTo>
                  <a:pt x="1924685" y="1395730"/>
                  <a:pt x="1703070" y="1570990"/>
                  <a:pt x="1538605" y="1824355"/>
                </a:cubicBezTo>
                <a:cubicBezTo>
                  <a:pt x="1527810" y="1837690"/>
                  <a:pt x="1477645" y="1927225"/>
                  <a:pt x="1468120" y="1948180"/>
                </a:cubicBezTo>
                <a:lnTo>
                  <a:pt x="1470025" y="1948180"/>
                </a:lnTo>
                <a:cubicBezTo>
                  <a:pt x="1471295" y="1946275"/>
                  <a:pt x="1473200" y="1943100"/>
                  <a:pt x="1475740" y="1939290"/>
                </a:cubicBezTo>
                <a:cubicBezTo>
                  <a:pt x="1830705" y="1267460"/>
                  <a:pt x="2517140" y="1172845"/>
                  <a:pt x="2701290" y="1076960"/>
                </a:cubicBezTo>
                <a:cubicBezTo>
                  <a:pt x="3022600" y="937895"/>
                  <a:pt x="3309620" y="717550"/>
                  <a:pt x="3452495" y="387985"/>
                </a:cubicBezTo>
                <a:cubicBezTo>
                  <a:pt x="3455670" y="379730"/>
                  <a:pt x="3459480" y="371475"/>
                  <a:pt x="3463290" y="363220"/>
                </a:cubicBezTo>
                <a:lnTo>
                  <a:pt x="3463290" y="353060"/>
                </a:lnTo>
                <a:cubicBezTo>
                  <a:pt x="3387725" y="542925"/>
                  <a:pt x="3261995" y="706755"/>
                  <a:pt x="3092450" y="842010"/>
                </a:cubicBezTo>
                <a:close/>
                <a:moveTo>
                  <a:pt x="3092450" y="789305"/>
                </a:moveTo>
                <a:cubicBezTo>
                  <a:pt x="2860675" y="978535"/>
                  <a:pt x="2627630" y="1064895"/>
                  <a:pt x="2321560" y="1160780"/>
                </a:cubicBezTo>
                <a:cubicBezTo>
                  <a:pt x="2162810" y="1216660"/>
                  <a:pt x="2019935" y="1286510"/>
                  <a:pt x="1892300" y="1369060"/>
                </a:cubicBezTo>
                <a:cubicBezTo>
                  <a:pt x="1678305" y="1506855"/>
                  <a:pt x="1488440" y="1701800"/>
                  <a:pt x="1364615" y="1938020"/>
                </a:cubicBezTo>
                <a:cubicBezTo>
                  <a:pt x="1360170" y="1944370"/>
                  <a:pt x="1360170" y="1945640"/>
                  <a:pt x="1359535" y="1948180"/>
                </a:cubicBezTo>
                <a:lnTo>
                  <a:pt x="1367155" y="1948180"/>
                </a:lnTo>
                <a:cubicBezTo>
                  <a:pt x="1367790" y="1947545"/>
                  <a:pt x="1367790" y="1946910"/>
                  <a:pt x="1368425" y="1945640"/>
                </a:cubicBezTo>
                <a:cubicBezTo>
                  <a:pt x="1590675" y="1526540"/>
                  <a:pt x="1970405" y="1271905"/>
                  <a:pt x="2434590" y="1131570"/>
                </a:cubicBezTo>
                <a:cubicBezTo>
                  <a:pt x="2557780" y="1094105"/>
                  <a:pt x="2668905" y="1050925"/>
                  <a:pt x="2772410" y="1000760"/>
                </a:cubicBezTo>
                <a:cubicBezTo>
                  <a:pt x="3077845" y="853440"/>
                  <a:pt x="3347085" y="617220"/>
                  <a:pt x="3462020" y="280670"/>
                </a:cubicBezTo>
                <a:cubicBezTo>
                  <a:pt x="3462655" y="279400"/>
                  <a:pt x="3463290" y="278130"/>
                  <a:pt x="3463290" y="276860"/>
                </a:cubicBezTo>
                <a:lnTo>
                  <a:pt x="3463290" y="255905"/>
                </a:lnTo>
                <a:cubicBezTo>
                  <a:pt x="3397885" y="462280"/>
                  <a:pt x="3269615" y="643890"/>
                  <a:pt x="3092450" y="789305"/>
                </a:cubicBezTo>
                <a:close/>
                <a:moveTo>
                  <a:pt x="2452370" y="1257935"/>
                </a:moveTo>
                <a:cubicBezTo>
                  <a:pt x="2113915" y="1397000"/>
                  <a:pt x="1852295" y="1606550"/>
                  <a:pt x="1689735" y="1915160"/>
                </a:cubicBezTo>
                <a:cubicBezTo>
                  <a:pt x="1685290" y="1925320"/>
                  <a:pt x="1675765" y="1940560"/>
                  <a:pt x="1672590" y="1948180"/>
                </a:cubicBezTo>
                <a:lnTo>
                  <a:pt x="1675765" y="1948180"/>
                </a:lnTo>
                <a:cubicBezTo>
                  <a:pt x="1742440" y="1818640"/>
                  <a:pt x="1816735" y="1708785"/>
                  <a:pt x="1920875" y="1605280"/>
                </a:cubicBezTo>
                <a:cubicBezTo>
                  <a:pt x="2224405" y="1299210"/>
                  <a:pt x="2576195" y="1230630"/>
                  <a:pt x="2763520" y="1138555"/>
                </a:cubicBezTo>
                <a:cubicBezTo>
                  <a:pt x="3079750" y="993775"/>
                  <a:pt x="3346450" y="762635"/>
                  <a:pt x="3462655" y="508635"/>
                </a:cubicBezTo>
                <a:lnTo>
                  <a:pt x="3462655" y="506095"/>
                </a:lnTo>
                <a:cubicBezTo>
                  <a:pt x="3271520" y="876300"/>
                  <a:pt x="2934970" y="1090930"/>
                  <a:pt x="2452370" y="1257935"/>
                </a:cubicBezTo>
                <a:close/>
                <a:moveTo>
                  <a:pt x="2446655" y="1211580"/>
                </a:moveTo>
                <a:cubicBezTo>
                  <a:pt x="2065020" y="1353185"/>
                  <a:pt x="1770380" y="1576705"/>
                  <a:pt x="1588770" y="1913255"/>
                </a:cubicBezTo>
                <a:cubicBezTo>
                  <a:pt x="1583690" y="1924050"/>
                  <a:pt x="1574165" y="1939925"/>
                  <a:pt x="1570990" y="1948180"/>
                </a:cubicBezTo>
                <a:lnTo>
                  <a:pt x="1574165" y="1948180"/>
                </a:lnTo>
                <a:cubicBezTo>
                  <a:pt x="1648460" y="1807210"/>
                  <a:pt x="1732280" y="1688465"/>
                  <a:pt x="1848485" y="1577340"/>
                </a:cubicBezTo>
                <a:cubicBezTo>
                  <a:pt x="2176780" y="1261745"/>
                  <a:pt x="2543175" y="1199515"/>
                  <a:pt x="2741930" y="1103630"/>
                </a:cubicBezTo>
                <a:cubicBezTo>
                  <a:pt x="3074035" y="955040"/>
                  <a:pt x="3350260" y="712470"/>
                  <a:pt x="3463925" y="434340"/>
                </a:cubicBezTo>
                <a:lnTo>
                  <a:pt x="3463925" y="431800"/>
                </a:lnTo>
                <a:cubicBezTo>
                  <a:pt x="3290570" y="808990"/>
                  <a:pt x="2941320" y="1052830"/>
                  <a:pt x="2446655" y="1211580"/>
                </a:cubicBezTo>
                <a:close/>
                <a:moveTo>
                  <a:pt x="2670810" y="1221105"/>
                </a:moveTo>
                <a:cubicBezTo>
                  <a:pt x="2272030" y="1363980"/>
                  <a:pt x="1975485" y="1563370"/>
                  <a:pt x="1794510" y="1910715"/>
                </a:cubicBezTo>
                <a:cubicBezTo>
                  <a:pt x="1789430" y="1922145"/>
                  <a:pt x="1778635" y="1939925"/>
                  <a:pt x="1775460" y="1948180"/>
                </a:cubicBezTo>
                <a:lnTo>
                  <a:pt x="1778635" y="1948180"/>
                </a:lnTo>
                <a:cubicBezTo>
                  <a:pt x="1837690" y="1830705"/>
                  <a:pt x="1903730" y="1728470"/>
                  <a:pt x="1995170" y="1632585"/>
                </a:cubicBezTo>
                <a:cubicBezTo>
                  <a:pt x="2308860" y="1311910"/>
                  <a:pt x="2590165" y="1278255"/>
                  <a:pt x="2829560" y="1152525"/>
                </a:cubicBezTo>
                <a:cubicBezTo>
                  <a:pt x="3082925" y="1025525"/>
                  <a:pt x="3308985" y="847725"/>
                  <a:pt x="3456305" y="596265"/>
                </a:cubicBezTo>
                <a:cubicBezTo>
                  <a:pt x="3458210" y="591820"/>
                  <a:pt x="3460750" y="588010"/>
                  <a:pt x="3463925" y="584200"/>
                </a:cubicBezTo>
                <a:lnTo>
                  <a:pt x="3463925" y="576580"/>
                </a:lnTo>
                <a:cubicBezTo>
                  <a:pt x="3288030" y="885190"/>
                  <a:pt x="3005455" y="1082040"/>
                  <a:pt x="2670810" y="1221105"/>
                </a:cubicBezTo>
                <a:close/>
                <a:moveTo>
                  <a:pt x="2653030" y="979805"/>
                </a:moveTo>
                <a:cubicBezTo>
                  <a:pt x="3046730" y="778510"/>
                  <a:pt x="3376930" y="434975"/>
                  <a:pt x="3381375" y="635"/>
                </a:cubicBezTo>
                <a:lnTo>
                  <a:pt x="3380740" y="635"/>
                </a:lnTo>
                <a:cubicBezTo>
                  <a:pt x="3360420" y="441325"/>
                  <a:pt x="3065145" y="752475"/>
                  <a:pt x="2687320" y="957580"/>
                </a:cubicBezTo>
                <a:cubicBezTo>
                  <a:pt x="2514600" y="1056640"/>
                  <a:pt x="2291080" y="1122045"/>
                  <a:pt x="2115185" y="1214120"/>
                </a:cubicBezTo>
                <a:cubicBezTo>
                  <a:pt x="1834515" y="1356995"/>
                  <a:pt x="1593215" y="1546225"/>
                  <a:pt x="1405255" y="1804670"/>
                </a:cubicBezTo>
                <a:cubicBezTo>
                  <a:pt x="1391920" y="1819910"/>
                  <a:pt x="1323975" y="1925320"/>
                  <a:pt x="1311910" y="1948180"/>
                </a:cubicBezTo>
                <a:lnTo>
                  <a:pt x="1313815" y="1948180"/>
                </a:lnTo>
                <a:cubicBezTo>
                  <a:pt x="1315085" y="1946275"/>
                  <a:pt x="1316990" y="1943735"/>
                  <a:pt x="1319530" y="1940560"/>
                </a:cubicBezTo>
                <a:cubicBezTo>
                  <a:pt x="1744980" y="1236980"/>
                  <a:pt x="2419350" y="1118870"/>
                  <a:pt x="2653030" y="979805"/>
                </a:cubicBezTo>
                <a:close/>
                <a:moveTo>
                  <a:pt x="3430270" y="1948180"/>
                </a:moveTo>
                <a:cubicBezTo>
                  <a:pt x="3441700" y="1941195"/>
                  <a:pt x="3452495" y="1934845"/>
                  <a:pt x="3463290" y="1928495"/>
                </a:cubicBezTo>
                <a:lnTo>
                  <a:pt x="3463290" y="1919605"/>
                </a:lnTo>
                <a:cubicBezTo>
                  <a:pt x="3448050" y="1928495"/>
                  <a:pt x="3432175" y="1938020"/>
                  <a:pt x="3416300" y="1947545"/>
                </a:cubicBezTo>
                <a:lnTo>
                  <a:pt x="3430270" y="1947545"/>
                </a:lnTo>
                <a:close/>
                <a:moveTo>
                  <a:pt x="3275330" y="1948180"/>
                </a:moveTo>
                <a:lnTo>
                  <a:pt x="3280410" y="1948180"/>
                </a:lnTo>
                <a:cubicBezTo>
                  <a:pt x="3347085" y="1892300"/>
                  <a:pt x="3436620" y="1847850"/>
                  <a:pt x="3462655" y="1828165"/>
                </a:cubicBezTo>
                <a:lnTo>
                  <a:pt x="3462655" y="1823720"/>
                </a:lnTo>
                <a:cubicBezTo>
                  <a:pt x="3446145" y="1833245"/>
                  <a:pt x="3426460" y="1847215"/>
                  <a:pt x="3409315" y="1857375"/>
                </a:cubicBezTo>
                <a:cubicBezTo>
                  <a:pt x="3366135" y="1884045"/>
                  <a:pt x="3312160" y="1914525"/>
                  <a:pt x="3275330" y="1948180"/>
                </a:cubicBezTo>
                <a:close/>
                <a:moveTo>
                  <a:pt x="2944495" y="1502410"/>
                </a:moveTo>
                <a:cubicBezTo>
                  <a:pt x="2760345" y="1619250"/>
                  <a:pt x="2637155" y="1769110"/>
                  <a:pt x="2578100" y="1948180"/>
                </a:cubicBezTo>
                <a:lnTo>
                  <a:pt x="2581275" y="1948180"/>
                </a:lnTo>
                <a:cubicBezTo>
                  <a:pt x="2640330" y="1770380"/>
                  <a:pt x="2762885" y="1621790"/>
                  <a:pt x="2945765" y="1505585"/>
                </a:cubicBezTo>
                <a:cubicBezTo>
                  <a:pt x="3167380" y="1364615"/>
                  <a:pt x="3333750" y="1235075"/>
                  <a:pt x="3463290" y="1099820"/>
                </a:cubicBezTo>
                <a:lnTo>
                  <a:pt x="3463290" y="1094740"/>
                </a:lnTo>
                <a:cubicBezTo>
                  <a:pt x="3333750" y="1229995"/>
                  <a:pt x="3167380" y="1360805"/>
                  <a:pt x="2944495" y="1502410"/>
                </a:cubicBezTo>
                <a:close/>
                <a:moveTo>
                  <a:pt x="2359660" y="993140"/>
                </a:moveTo>
                <a:cubicBezTo>
                  <a:pt x="2701290" y="739775"/>
                  <a:pt x="2932430" y="359410"/>
                  <a:pt x="3053715" y="0"/>
                </a:cubicBezTo>
                <a:lnTo>
                  <a:pt x="3053080" y="0"/>
                </a:lnTo>
                <a:cubicBezTo>
                  <a:pt x="2882900" y="452755"/>
                  <a:pt x="2643505" y="814705"/>
                  <a:pt x="2239645" y="1071245"/>
                </a:cubicBezTo>
                <a:cubicBezTo>
                  <a:pt x="2137410" y="1139190"/>
                  <a:pt x="2018030" y="1186815"/>
                  <a:pt x="1905000" y="1250950"/>
                </a:cubicBezTo>
                <a:cubicBezTo>
                  <a:pt x="1597025" y="1424305"/>
                  <a:pt x="1347470" y="1659255"/>
                  <a:pt x="1165860" y="1948180"/>
                </a:cubicBezTo>
                <a:lnTo>
                  <a:pt x="1169670" y="1948180"/>
                </a:lnTo>
                <a:cubicBezTo>
                  <a:pt x="1177290" y="1939290"/>
                  <a:pt x="1185545" y="1920240"/>
                  <a:pt x="1189990" y="1917065"/>
                </a:cubicBezTo>
                <a:cubicBezTo>
                  <a:pt x="1633220" y="1265555"/>
                  <a:pt x="2082165" y="1219835"/>
                  <a:pt x="2359660" y="993140"/>
                </a:cubicBezTo>
                <a:close/>
                <a:moveTo>
                  <a:pt x="2176145" y="1163955"/>
                </a:moveTo>
                <a:cubicBezTo>
                  <a:pt x="2545080" y="1012190"/>
                  <a:pt x="2832735" y="760730"/>
                  <a:pt x="3031490" y="415290"/>
                </a:cubicBezTo>
                <a:cubicBezTo>
                  <a:pt x="3116580" y="267970"/>
                  <a:pt x="3173730" y="123825"/>
                  <a:pt x="3213100" y="0"/>
                </a:cubicBezTo>
                <a:lnTo>
                  <a:pt x="3209925" y="0"/>
                </a:lnTo>
                <a:cubicBezTo>
                  <a:pt x="3169920" y="123825"/>
                  <a:pt x="3113405" y="266700"/>
                  <a:pt x="3028950" y="413385"/>
                </a:cubicBezTo>
                <a:cubicBezTo>
                  <a:pt x="2830830" y="758190"/>
                  <a:pt x="2543175" y="1009015"/>
                  <a:pt x="2175510" y="1160145"/>
                </a:cubicBezTo>
                <a:cubicBezTo>
                  <a:pt x="1953895" y="1250315"/>
                  <a:pt x="1757680" y="1369060"/>
                  <a:pt x="1592580" y="1513205"/>
                </a:cubicBezTo>
                <a:cubicBezTo>
                  <a:pt x="1456055" y="1632585"/>
                  <a:pt x="1338580" y="1770380"/>
                  <a:pt x="1243965" y="1923415"/>
                </a:cubicBezTo>
                <a:cubicBezTo>
                  <a:pt x="1238885" y="1931670"/>
                  <a:pt x="1233805" y="1939290"/>
                  <a:pt x="1229360" y="1947545"/>
                </a:cubicBezTo>
                <a:lnTo>
                  <a:pt x="1233170" y="1947545"/>
                </a:lnTo>
                <a:cubicBezTo>
                  <a:pt x="1237615" y="1939925"/>
                  <a:pt x="1242060" y="1932940"/>
                  <a:pt x="1246505" y="1925320"/>
                </a:cubicBezTo>
                <a:cubicBezTo>
                  <a:pt x="1456690" y="1585595"/>
                  <a:pt x="1769745" y="1329055"/>
                  <a:pt x="2176145" y="1163955"/>
                </a:cubicBezTo>
                <a:close/>
                <a:moveTo>
                  <a:pt x="3158490" y="1948180"/>
                </a:moveTo>
                <a:lnTo>
                  <a:pt x="3159760" y="1948180"/>
                </a:lnTo>
                <a:cubicBezTo>
                  <a:pt x="3195955" y="1911350"/>
                  <a:pt x="3235325" y="1871980"/>
                  <a:pt x="3286125" y="1840865"/>
                </a:cubicBezTo>
                <a:cubicBezTo>
                  <a:pt x="3314065" y="1823720"/>
                  <a:pt x="3432175" y="1747520"/>
                  <a:pt x="3463290" y="1725295"/>
                </a:cubicBezTo>
                <a:lnTo>
                  <a:pt x="3463290" y="1722755"/>
                </a:lnTo>
                <a:cubicBezTo>
                  <a:pt x="3461385" y="1724025"/>
                  <a:pt x="3458845" y="1725295"/>
                  <a:pt x="3456305" y="1726565"/>
                </a:cubicBezTo>
                <a:cubicBezTo>
                  <a:pt x="3364230" y="1791335"/>
                  <a:pt x="3211195" y="1870075"/>
                  <a:pt x="3158490" y="1948180"/>
                </a:cubicBezTo>
                <a:close/>
                <a:moveTo>
                  <a:pt x="2705100" y="1868170"/>
                </a:moveTo>
                <a:cubicBezTo>
                  <a:pt x="2693670" y="1894205"/>
                  <a:pt x="2683510" y="1920875"/>
                  <a:pt x="2675255" y="1948180"/>
                </a:cubicBezTo>
                <a:lnTo>
                  <a:pt x="2678430" y="1948180"/>
                </a:lnTo>
                <a:cubicBezTo>
                  <a:pt x="2728595" y="1786255"/>
                  <a:pt x="2834640" y="1647825"/>
                  <a:pt x="2995295" y="1536700"/>
                </a:cubicBezTo>
                <a:cubicBezTo>
                  <a:pt x="3185795" y="1405255"/>
                  <a:pt x="3395345" y="1241425"/>
                  <a:pt x="3462655" y="1160145"/>
                </a:cubicBezTo>
                <a:lnTo>
                  <a:pt x="3462655" y="1157605"/>
                </a:lnTo>
                <a:cubicBezTo>
                  <a:pt x="3079115" y="1533525"/>
                  <a:pt x="2854960" y="1543050"/>
                  <a:pt x="2705100" y="1868170"/>
                </a:cubicBezTo>
                <a:close/>
                <a:moveTo>
                  <a:pt x="2924810" y="1699260"/>
                </a:moveTo>
                <a:cubicBezTo>
                  <a:pt x="2846705" y="1778000"/>
                  <a:pt x="2793365" y="1864995"/>
                  <a:pt x="2764790" y="1947545"/>
                </a:cubicBezTo>
                <a:lnTo>
                  <a:pt x="2768600" y="1947545"/>
                </a:lnTo>
                <a:cubicBezTo>
                  <a:pt x="2769870" y="1943100"/>
                  <a:pt x="2770505" y="1937385"/>
                  <a:pt x="2773045" y="1934210"/>
                </a:cubicBezTo>
                <a:cubicBezTo>
                  <a:pt x="2827020" y="1798955"/>
                  <a:pt x="2919095" y="1690370"/>
                  <a:pt x="3053715" y="1597025"/>
                </a:cubicBezTo>
                <a:cubicBezTo>
                  <a:pt x="3206115" y="1492885"/>
                  <a:pt x="3336925" y="1396365"/>
                  <a:pt x="3448050" y="1296035"/>
                </a:cubicBezTo>
                <a:cubicBezTo>
                  <a:pt x="3451860" y="1291590"/>
                  <a:pt x="3458210" y="1287145"/>
                  <a:pt x="3463290" y="1282700"/>
                </a:cubicBezTo>
                <a:lnTo>
                  <a:pt x="3463290" y="1278255"/>
                </a:lnTo>
                <a:cubicBezTo>
                  <a:pt x="3221990" y="1497330"/>
                  <a:pt x="3021330" y="1597660"/>
                  <a:pt x="2924810" y="1699260"/>
                </a:cubicBezTo>
                <a:close/>
                <a:moveTo>
                  <a:pt x="3051175" y="1948180"/>
                </a:moveTo>
                <a:lnTo>
                  <a:pt x="3051810" y="1948180"/>
                </a:lnTo>
                <a:cubicBezTo>
                  <a:pt x="3104515" y="1879600"/>
                  <a:pt x="3146425" y="1832610"/>
                  <a:pt x="3227070" y="1780540"/>
                </a:cubicBezTo>
                <a:cubicBezTo>
                  <a:pt x="3310890" y="1725930"/>
                  <a:pt x="3388360" y="1673860"/>
                  <a:pt x="3458210" y="1624330"/>
                </a:cubicBezTo>
                <a:cubicBezTo>
                  <a:pt x="3459480" y="1623060"/>
                  <a:pt x="3460750" y="1622425"/>
                  <a:pt x="3462020" y="1621155"/>
                </a:cubicBezTo>
                <a:lnTo>
                  <a:pt x="3462020" y="1616710"/>
                </a:lnTo>
                <a:cubicBezTo>
                  <a:pt x="3455670" y="1621155"/>
                  <a:pt x="3448050" y="1627505"/>
                  <a:pt x="3442335" y="1631315"/>
                </a:cubicBezTo>
                <a:cubicBezTo>
                  <a:pt x="3322320" y="1722755"/>
                  <a:pt x="3126105" y="1816100"/>
                  <a:pt x="3051175" y="1948180"/>
                </a:cubicBezTo>
                <a:close/>
                <a:moveTo>
                  <a:pt x="3079750" y="1784350"/>
                </a:moveTo>
                <a:cubicBezTo>
                  <a:pt x="3025140" y="1833880"/>
                  <a:pt x="2983865" y="1885315"/>
                  <a:pt x="2950845" y="1947545"/>
                </a:cubicBezTo>
                <a:lnTo>
                  <a:pt x="2954020" y="1947545"/>
                </a:lnTo>
                <a:cubicBezTo>
                  <a:pt x="3006725" y="1856105"/>
                  <a:pt x="3071495" y="1784350"/>
                  <a:pt x="3169920" y="1718945"/>
                </a:cubicBezTo>
                <a:cubicBezTo>
                  <a:pt x="3326765" y="1616710"/>
                  <a:pt x="3436620" y="1533525"/>
                  <a:pt x="3463290" y="1510665"/>
                </a:cubicBezTo>
                <a:lnTo>
                  <a:pt x="3463290" y="1508125"/>
                </a:lnTo>
                <a:cubicBezTo>
                  <a:pt x="3454400" y="1514475"/>
                  <a:pt x="3435350" y="1528445"/>
                  <a:pt x="3404870" y="1551305"/>
                </a:cubicBezTo>
                <a:cubicBezTo>
                  <a:pt x="3305175" y="1629410"/>
                  <a:pt x="3161030" y="1711960"/>
                  <a:pt x="3079750" y="1784350"/>
                </a:cubicBezTo>
                <a:close/>
                <a:moveTo>
                  <a:pt x="2930525" y="1818640"/>
                </a:moveTo>
                <a:cubicBezTo>
                  <a:pt x="2920365" y="1828800"/>
                  <a:pt x="2859405" y="1924050"/>
                  <a:pt x="2854325" y="1948180"/>
                </a:cubicBezTo>
                <a:lnTo>
                  <a:pt x="2860040" y="1948180"/>
                </a:lnTo>
                <a:cubicBezTo>
                  <a:pt x="2910840" y="1844040"/>
                  <a:pt x="2977515" y="1751330"/>
                  <a:pt x="3112135" y="1660525"/>
                </a:cubicBezTo>
                <a:cubicBezTo>
                  <a:pt x="3232785" y="1579245"/>
                  <a:pt x="3422650" y="1443355"/>
                  <a:pt x="3463290" y="1401445"/>
                </a:cubicBezTo>
                <a:lnTo>
                  <a:pt x="3463290" y="1392555"/>
                </a:lnTo>
                <a:cubicBezTo>
                  <a:pt x="3449955" y="1403350"/>
                  <a:pt x="3435985" y="1415415"/>
                  <a:pt x="3422650" y="1426210"/>
                </a:cubicBezTo>
                <a:cubicBezTo>
                  <a:pt x="3207385" y="1602740"/>
                  <a:pt x="3030220" y="1681480"/>
                  <a:pt x="2930525" y="1818640"/>
                </a:cubicBezTo>
                <a:close/>
              </a:path>
            </a:pathLst>
          </a:custGeom>
          <a:gradFill rotWithShape="0">
            <a:gsLst>
              <a:gs pos="0">
                <a:srgbClr val="08303f">
                  <a:alpha val="13333"/>
                </a:srgbClr>
              </a:gs>
              <a:gs pos="100000">
                <a:srgbClr val="000000">
                  <a:alpha val="31372"/>
                </a:srgbClr>
              </a:gs>
            </a:gsLst>
            <a:lin ang="26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PlaceHolder 1"/>
          <p:cNvSpPr>
            <a:spLocks noGrp="1"/>
          </p:cNvSpPr>
          <p:nvPr>
            <p:ph type="sldNum" idx="3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1B6CECBB-3BD1-44C3-A4DA-919697ECEFFD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198d8c"/>
            </a:gs>
            <a:gs pos="100000">
              <a:srgbClr val="08303f"/>
            </a:gs>
          </a:gsLst>
          <a:path path="circle">
            <a:fillToRect l="49000" t="49000" r="51000" b="51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72;p10"/>
          <p:cNvSpPr/>
          <p:nvPr/>
        </p:nvSpPr>
        <p:spPr>
          <a:xfrm>
            <a:off x="0" y="0"/>
            <a:ext cx="9144360" cy="5144400"/>
          </a:xfrm>
          <a:custGeom>
            <a:avLst/>
            <a:gdLst/>
            <a:ahLst/>
            <a:rect l="l" t="t" r="r" b="b"/>
            <a:pathLst>
              <a:path w="3463925" h="1948814">
                <a:moveTo>
                  <a:pt x="1413510" y="17145"/>
                </a:moveTo>
                <a:cubicBezTo>
                  <a:pt x="1419225" y="11430"/>
                  <a:pt x="1425575" y="5715"/>
                  <a:pt x="1431925" y="0"/>
                </a:cubicBezTo>
                <a:lnTo>
                  <a:pt x="1427480" y="0"/>
                </a:lnTo>
                <a:cubicBezTo>
                  <a:pt x="1343660" y="73025"/>
                  <a:pt x="1261110" y="173355"/>
                  <a:pt x="1177925" y="281305"/>
                </a:cubicBezTo>
                <a:cubicBezTo>
                  <a:pt x="758190" y="851535"/>
                  <a:pt x="725805" y="1256030"/>
                  <a:pt x="667385" y="1413510"/>
                </a:cubicBezTo>
                <a:cubicBezTo>
                  <a:pt x="607060" y="1603375"/>
                  <a:pt x="505460" y="1791335"/>
                  <a:pt x="392430" y="1948180"/>
                </a:cubicBezTo>
                <a:lnTo>
                  <a:pt x="394970" y="1948180"/>
                </a:lnTo>
                <a:cubicBezTo>
                  <a:pt x="405130" y="1938655"/>
                  <a:pt x="411480" y="1922780"/>
                  <a:pt x="421005" y="1911985"/>
                </a:cubicBezTo>
                <a:cubicBezTo>
                  <a:pt x="703580" y="1497330"/>
                  <a:pt x="688975" y="1271905"/>
                  <a:pt x="785495" y="1014095"/>
                </a:cubicBezTo>
                <a:cubicBezTo>
                  <a:pt x="916305" y="648335"/>
                  <a:pt x="1150620" y="271145"/>
                  <a:pt x="1413510" y="17145"/>
                </a:cubicBezTo>
                <a:close/>
                <a:moveTo>
                  <a:pt x="1920875" y="1196975"/>
                </a:moveTo>
                <a:cubicBezTo>
                  <a:pt x="2319655" y="975995"/>
                  <a:pt x="2611120" y="624840"/>
                  <a:pt x="2814955" y="190500"/>
                </a:cubicBezTo>
                <a:cubicBezTo>
                  <a:pt x="2827655" y="167005"/>
                  <a:pt x="2880360" y="45085"/>
                  <a:pt x="2897505" y="0"/>
                </a:cubicBezTo>
                <a:lnTo>
                  <a:pt x="2894330" y="0"/>
                </a:lnTo>
                <a:cubicBezTo>
                  <a:pt x="2717165" y="443865"/>
                  <a:pt x="2457450" y="840105"/>
                  <a:pt x="2059305" y="1108075"/>
                </a:cubicBezTo>
                <a:cubicBezTo>
                  <a:pt x="2020570" y="1134110"/>
                  <a:pt x="1981200" y="1158875"/>
                  <a:pt x="1940560" y="1181735"/>
                </a:cubicBezTo>
                <a:cubicBezTo>
                  <a:pt x="1545590" y="1394460"/>
                  <a:pt x="1271905" y="1689100"/>
                  <a:pt x="1103630" y="1944370"/>
                </a:cubicBezTo>
                <a:cubicBezTo>
                  <a:pt x="1102360" y="1945640"/>
                  <a:pt x="1101725" y="1946910"/>
                  <a:pt x="1101725" y="1947545"/>
                </a:cubicBezTo>
                <a:lnTo>
                  <a:pt x="1105535" y="1947545"/>
                </a:lnTo>
                <a:cubicBezTo>
                  <a:pt x="1106170" y="1946910"/>
                  <a:pt x="1106805" y="1945640"/>
                  <a:pt x="1107440" y="1944370"/>
                </a:cubicBezTo>
                <a:cubicBezTo>
                  <a:pt x="1276985" y="1691005"/>
                  <a:pt x="1529080" y="1414780"/>
                  <a:pt x="1920875" y="1196975"/>
                </a:cubicBezTo>
                <a:close/>
                <a:moveTo>
                  <a:pt x="1291590" y="6350"/>
                </a:moveTo>
                <a:cubicBezTo>
                  <a:pt x="1293495" y="3810"/>
                  <a:pt x="1295400" y="1905"/>
                  <a:pt x="1297305" y="0"/>
                </a:cubicBezTo>
                <a:lnTo>
                  <a:pt x="1287780" y="0"/>
                </a:lnTo>
                <a:cubicBezTo>
                  <a:pt x="1233805" y="55245"/>
                  <a:pt x="1109345" y="224155"/>
                  <a:pt x="1100455" y="238760"/>
                </a:cubicBezTo>
                <a:cubicBezTo>
                  <a:pt x="944880" y="461010"/>
                  <a:pt x="805180" y="720090"/>
                  <a:pt x="711835" y="982980"/>
                </a:cubicBezTo>
                <a:cubicBezTo>
                  <a:pt x="678180" y="1072515"/>
                  <a:pt x="664210" y="1144270"/>
                  <a:pt x="621665" y="1276985"/>
                </a:cubicBezTo>
                <a:cubicBezTo>
                  <a:pt x="513715" y="1597660"/>
                  <a:pt x="344170" y="1816100"/>
                  <a:pt x="239395" y="1930400"/>
                </a:cubicBezTo>
                <a:cubicBezTo>
                  <a:pt x="234950" y="1936750"/>
                  <a:pt x="229235" y="1940560"/>
                  <a:pt x="222885" y="1947545"/>
                </a:cubicBezTo>
                <a:lnTo>
                  <a:pt x="232410" y="1947545"/>
                </a:lnTo>
                <a:cubicBezTo>
                  <a:pt x="618490" y="1522730"/>
                  <a:pt x="638175" y="1179830"/>
                  <a:pt x="735965" y="935990"/>
                </a:cubicBezTo>
                <a:cubicBezTo>
                  <a:pt x="862965" y="599440"/>
                  <a:pt x="1068705" y="256540"/>
                  <a:pt x="1291590" y="6350"/>
                </a:cubicBezTo>
                <a:close/>
                <a:moveTo>
                  <a:pt x="1994535" y="0"/>
                </a:moveTo>
                <a:lnTo>
                  <a:pt x="1985645" y="0"/>
                </a:lnTo>
                <a:cubicBezTo>
                  <a:pt x="1681480" y="373380"/>
                  <a:pt x="1433195" y="822960"/>
                  <a:pt x="1155700" y="1283970"/>
                </a:cubicBezTo>
                <a:cubicBezTo>
                  <a:pt x="1024890" y="1506855"/>
                  <a:pt x="880110" y="1731010"/>
                  <a:pt x="740410" y="1928495"/>
                </a:cubicBezTo>
                <a:cubicBezTo>
                  <a:pt x="734060" y="1938020"/>
                  <a:pt x="730885" y="1941830"/>
                  <a:pt x="726440" y="1948180"/>
                </a:cubicBezTo>
                <a:lnTo>
                  <a:pt x="731520" y="1948180"/>
                </a:lnTo>
                <a:cubicBezTo>
                  <a:pt x="1170940" y="1356360"/>
                  <a:pt x="1524635" y="580390"/>
                  <a:pt x="1979930" y="17145"/>
                </a:cubicBezTo>
                <a:cubicBezTo>
                  <a:pt x="1984375" y="10795"/>
                  <a:pt x="1989455" y="5715"/>
                  <a:pt x="1994535" y="0"/>
                </a:cubicBezTo>
                <a:close/>
                <a:moveTo>
                  <a:pt x="1257935" y="324485"/>
                </a:moveTo>
                <a:cubicBezTo>
                  <a:pt x="1363980" y="191770"/>
                  <a:pt x="1476375" y="80010"/>
                  <a:pt x="1580515" y="0"/>
                </a:cubicBezTo>
                <a:lnTo>
                  <a:pt x="1574800" y="0"/>
                </a:lnTo>
                <a:cubicBezTo>
                  <a:pt x="1471295" y="79375"/>
                  <a:pt x="1360170" y="190500"/>
                  <a:pt x="1256030" y="321945"/>
                </a:cubicBezTo>
                <a:cubicBezTo>
                  <a:pt x="1015365" y="624840"/>
                  <a:pt x="842010" y="987425"/>
                  <a:pt x="768985" y="1343660"/>
                </a:cubicBezTo>
                <a:cubicBezTo>
                  <a:pt x="730885" y="1528445"/>
                  <a:pt x="666115" y="1706245"/>
                  <a:pt x="576580" y="1872615"/>
                </a:cubicBezTo>
                <a:cubicBezTo>
                  <a:pt x="562610" y="1898015"/>
                  <a:pt x="548640" y="1922780"/>
                  <a:pt x="533400" y="1947545"/>
                </a:cubicBezTo>
                <a:lnTo>
                  <a:pt x="537210" y="1947545"/>
                </a:lnTo>
                <a:cubicBezTo>
                  <a:pt x="551815" y="1923415"/>
                  <a:pt x="565785" y="1899285"/>
                  <a:pt x="579120" y="1874520"/>
                </a:cubicBezTo>
                <a:cubicBezTo>
                  <a:pt x="669290" y="1708150"/>
                  <a:pt x="734060" y="1529715"/>
                  <a:pt x="772160" y="1344295"/>
                </a:cubicBezTo>
                <a:cubicBezTo>
                  <a:pt x="844550" y="989330"/>
                  <a:pt x="1017270" y="626745"/>
                  <a:pt x="1257935" y="324485"/>
                </a:cubicBezTo>
                <a:close/>
                <a:moveTo>
                  <a:pt x="1598930" y="307975"/>
                </a:moveTo>
                <a:cubicBezTo>
                  <a:pt x="1688465" y="182880"/>
                  <a:pt x="1772920" y="79375"/>
                  <a:pt x="1850390" y="635"/>
                </a:cubicBezTo>
                <a:lnTo>
                  <a:pt x="1845310" y="635"/>
                </a:lnTo>
                <a:cubicBezTo>
                  <a:pt x="1769745" y="78740"/>
                  <a:pt x="1685925" y="180975"/>
                  <a:pt x="1596390" y="306070"/>
                </a:cubicBezTo>
                <a:cubicBezTo>
                  <a:pt x="1393190" y="589280"/>
                  <a:pt x="1184910" y="955675"/>
                  <a:pt x="1024255" y="1311275"/>
                </a:cubicBezTo>
                <a:cubicBezTo>
                  <a:pt x="908685" y="1568450"/>
                  <a:pt x="778510" y="1783715"/>
                  <a:pt x="665480" y="1948815"/>
                </a:cubicBezTo>
                <a:lnTo>
                  <a:pt x="669290" y="1948815"/>
                </a:lnTo>
                <a:cubicBezTo>
                  <a:pt x="782320" y="1783715"/>
                  <a:pt x="911225" y="1569085"/>
                  <a:pt x="1026795" y="1313180"/>
                </a:cubicBezTo>
                <a:cubicBezTo>
                  <a:pt x="1187450" y="956945"/>
                  <a:pt x="1395730" y="590550"/>
                  <a:pt x="1598930" y="307975"/>
                </a:cubicBezTo>
                <a:close/>
                <a:moveTo>
                  <a:pt x="2136140" y="0"/>
                </a:moveTo>
                <a:lnTo>
                  <a:pt x="2132965" y="0"/>
                </a:lnTo>
                <a:cubicBezTo>
                  <a:pt x="2118995" y="18415"/>
                  <a:pt x="2105660" y="37465"/>
                  <a:pt x="2091055" y="57785"/>
                </a:cubicBezTo>
                <a:cubicBezTo>
                  <a:pt x="2032000" y="141605"/>
                  <a:pt x="1967865" y="239395"/>
                  <a:pt x="1898650" y="347345"/>
                </a:cubicBezTo>
                <a:cubicBezTo>
                  <a:pt x="1722120" y="623570"/>
                  <a:pt x="1591945" y="835025"/>
                  <a:pt x="1414145" y="1089660"/>
                </a:cubicBezTo>
                <a:cubicBezTo>
                  <a:pt x="1203325" y="1386840"/>
                  <a:pt x="983615" y="1673860"/>
                  <a:pt x="793115" y="1947545"/>
                </a:cubicBezTo>
                <a:lnTo>
                  <a:pt x="793115" y="1947545"/>
                </a:lnTo>
                <a:cubicBezTo>
                  <a:pt x="956945" y="1732280"/>
                  <a:pt x="1104265" y="1514475"/>
                  <a:pt x="1282700" y="1278890"/>
                </a:cubicBezTo>
                <a:cubicBezTo>
                  <a:pt x="1608455" y="842645"/>
                  <a:pt x="1868170" y="374650"/>
                  <a:pt x="2136140" y="0"/>
                </a:cubicBezTo>
                <a:close/>
                <a:moveTo>
                  <a:pt x="1801495" y="1117600"/>
                </a:moveTo>
                <a:cubicBezTo>
                  <a:pt x="2167255" y="791210"/>
                  <a:pt x="2410460" y="352425"/>
                  <a:pt x="2586990" y="635"/>
                </a:cubicBezTo>
                <a:lnTo>
                  <a:pt x="2583815" y="635"/>
                </a:lnTo>
                <a:cubicBezTo>
                  <a:pt x="2582545" y="3175"/>
                  <a:pt x="2581910" y="5080"/>
                  <a:pt x="2580640" y="6985"/>
                </a:cubicBezTo>
                <a:cubicBezTo>
                  <a:pt x="2522855" y="120015"/>
                  <a:pt x="2452370" y="256540"/>
                  <a:pt x="2363470" y="406400"/>
                </a:cubicBezTo>
                <a:cubicBezTo>
                  <a:pt x="1903730" y="1162050"/>
                  <a:pt x="1669415" y="1159510"/>
                  <a:pt x="1307465" y="1546860"/>
                </a:cubicBezTo>
                <a:cubicBezTo>
                  <a:pt x="1191895" y="1668145"/>
                  <a:pt x="1069975" y="1812290"/>
                  <a:pt x="977900" y="1948815"/>
                </a:cubicBezTo>
                <a:lnTo>
                  <a:pt x="979170" y="1948815"/>
                </a:lnTo>
                <a:cubicBezTo>
                  <a:pt x="998220" y="1929765"/>
                  <a:pt x="1012190" y="1901190"/>
                  <a:pt x="1031240" y="1879600"/>
                </a:cubicBezTo>
                <a:cubicBezTo>
                  <a:pt x="1397635" y="1396365"/>
                  <a:pt x="1617345" y="1283335"/>
                  <a:pt x="1801495" y="1117600"/>
                </a:cubicBezTo>
                <a:close/>
                <a:moveTo>
                  <a:pt x="1793875" y="1215390"/>
                </a:moveTo>
                <a:cubicBezTo>
                  <a:pt x="2159635" y="979170"/>
                  <a:pt x="2433955" y="625475"/>
                  <a:pt x="2641600" y="213360"/>
                </a:cubicBezTo>
                <a:cubicBezTo>
                  <a:pt x="2654300" y="189230"/>
                  <a:pt x="2722245" y="50165"/>
                  <a:pt x="2743200" y="635"/>
                </a:cubicBezTo>
                <a:lnTo>
                  <a:pt x="2736215" y="635"/>
                </a:lnTo>
                <a:cubicBezTo>
                  <a:pt x="2528570" y="462915"/>
                  <a:pt x="2258695" y="888365"/>
                  <a:pt x="1835150" y="1179830"/>
                </a:cubicBezTo>
                <a:cubicBezTo>
                  <a:pt x="1460500" y="1417955"/>
                  <a:pt x="1215390" y="1689100"/>
                  <a:pt x="1036955" y="1948815"/>
                </a:cubicBezTo>
                <a:lnTo>
                  <a:pt x="1044575" y="1948815"/>
                </a:lnTo>
                <a:cubicBezTo>
                  <a:pt x="1049655" y="1941830"/>
                  <a:pt x="1053465" y="1936115"/>
                  <a:pt x="1059180" y="1927860"/>
                </a:cubicBezTo>
                <a:cubicBezTo>
                  <a:pt x="1226820" y="1690370"/>
                  <a:pt x="1459865" y="1431925"/>
                  <a:pt x="1793875" y="1215390"/>
                </a:cubicBezTo>
                <a:close/>
                <a:moveTo>
                  <a:pt x="1604645" y="1184275"/>
                </a:moveTo>
                <a:cubicBezTo>
                  <a:pt x="1973580" y="825500"/>
                  <a:pt x="2223135" y="372745"/>
                  <a:pt x="2435225" y="635"/>
                </a:cubicBezTo>
                <a:cubicBezTo>
                  <a:pt x="2435225" y="635"/>
                  <a:pt x="2435225" y="635"/>
                  <a:pt x="2435225" y="635"/>
                </a:cubicBezTo>
                <a:lnTo>
                  <a:pt x="2431415" y="635"/>
                </a:lnTo>
                <a:cubicBezTo>
                  <a:pt x="2160270" y="481330"/>
                  <a:pt x="1910080" y="904240"/>
                  <a:pt x="1536065" y="1244600"/>
                </a:cubicBezTo>
                <a:cubicBezTo>
                  <a:pt x="1283970" y="1476375"/>
                  <a:pt x="1062355" y="1734820"/>
                  <a:pt x="918845" y="1948815"/>
                </a:cubicBezTo>
                <a:lnTo>
                  <a:pt x="918845" y="1948815"/>
                </a:lnTo>
                <a:cubicBezTo>
                  <a:pt x="1144905" y="1640205"/>
                  <a:pt x="1324610" y="1439545"/>
                  <a:pt x="1604645" y="1184275"/>
                </a:cubicBezTo>
                <a:close/>
                <a:moveTo>
                  <a:pt x="2125980" y="254000"/>
                </a:moveTo>
                <a:cubicBezTo>
                  <a:pt x="2184400" y="158750"/>
                  <a:pt x="2237105" y="72390"/>
                  <a:pt x="2284730" y="0"/>
                </a:cubicBezTo>
                <a:lnTo>
                  <a:pt x="2280920" y="0"/>
                </a:lnTo>
                <a:cubicBezTo>
                  <a:pt x="2233295" y="72390"/>
                  <a:pt x="2181225" y="158115"/>
                  <a:pt x="2123440" y="252095"/>
                </a:cubicBezTo>
                <a:cubicBezTo>
                  <a:pt x="1936750" y="556895"/>
                  <a:pt x="1703705" y="936625"/>
                  <a:pt x="1407795" y="1260475"/>
                </a:cubicBezTo>
                <a:cubicBezTo>
                  <a:pt x="1191260" y="1497330"/>
                  <a:pt x="1006475" y="1737360"/>
                  <a:pt x="853440" y="1948180"/>
                </a:cubicBezTo>
                <a:lnTo>
                  <a:pt x="857885" y="1948180"/>
                </a:lnTo>
                <a:cubicBezTo>
                  <a:pt x="1010920" y="1737995"/>
                  <a:pt x="1195070" y="1499235"/>
                  <a:pt x="1410335" y="1263650"/>
                </a:cubicBezTo>
                <a:cubicBezTo>
                  <a:pt x="1706245" y="939165"/>
                  <a:pt x="1939290" y="559435"/>
                  <a:pt x="2125980" y="254000"/>
                </a:cubicBezTo>
                <a:close/>
                <a:moveTo>
                  <a:pt x="1708785" y="3810"/>
                </a:moveTo>
                <a:cubicBezTo>
                  <a:pt x="1710055" y="2540"/>
                  <a:pt x="1711325" y="1270"/>
                  <a:pt x="1712595" y="0"/>
                </a:cubicBezTo>
                <a:lnTo>
                  <a:pt x="1708150" y="0"/>
                </a:lnTo>
                <a:cubicBezTo>
                  <a:pt x="1397000" y="283845"/>
                  <a:pt x="1134745" y="717550"/>
                  <a:pt x="970280" y="1123950"/>
                </a:cubicBezTo>
                <a:cubicBezTo>
                  <a:pt x="934085" y="1212215"/>
                  <a:pt x="906145" y="1298575"/>
                  <a:pt x="876300" y="1388110"/>
                </a:cubicBezTo>
                <a:cubicBezTo>
                  <a:pt x="807720" y="1589405"/>
                  <a:pt x="705485" y="1778000"/>
                  <a:pt x="603250" y="1947545"/>
                </a:cubicBezTo>
                <a:lnTo>
                  <a:pt x="603250" y="1947545"/>
                </a:lnTo>
                <a:cubicBezTo>
                  <a:pt x="867410" y="1544955"/>
                  <a:pt x="878205" y="1326515"/>
                  <a:pt x="1018540" y="1017905"/>
                </a:cubicBezTo>
                <a:cubicBezTo>
                  <a:pt x="1181100" y="648970"/>
                  <a:pt x="1435100" y="252095"/>
                  <a:pt x="1708785" y="3810"/>
                </a:cubicBezTo>
                <a:close/>
                <a:moveTo>
                  <a:pt x="400685" y="0"/>
                </a:moveTo>
                <a:lnTo>
                  <a:pt x="397510" y="0"/>
                </a:lnTo>
                <a:cubicBezTo>
                  <a:pt x="395605" y="12065"/>
                  <a:pt x="393700" y="24765"/>
                  <a:pt x="391160" y="36830"/>
                </a:cubicBezTo>
                <a:cubicBezTo>
                  <a:pt x="384175" y="69215"/>
                  <a:pt x="374015" y="102870"/>
                  <a:pt x="360680" y="137795"/>
                </a:cubicBezTo>
                <a:cubicBezTo>
                  <a:pt x="314960" y="259080"/>
                  <a:pt x="239395" y="365125"/>
                  <a:pt x="158750" y="422910"/>
                </a:cubicBezTo>
                <a:cubicBezTo>
                  <a:pt x="114935" y="452755"/>
                  <a:pt x="41910" y="517525"/>
                  <a:pt x="635" y="558165"/>
                </a:cubicBezTo>
                <a:lnTo>
                  <a:pt x="635" y="562610"/>
                </a:lnTo>
                <a:cubicBezTo>
                  <a:pt x="102870" y="461645"/>
                  <a:pt x="164465" y="429260"/>
                  <a:pt x="214630" y="379095"/>
                </a:cubicBezTo>
                <a:cubicBezTo>
                  <a:pt x="305435" y="289560"/>
                  <a:pt x="384175" y="125730"/>
                  <a:pt x="400685" y="0"/>
                </a:cubicBezTo>
                <a:close/>
                <a:moveTo>
                  <a:pt x="516890" y="3175"/>
                </a:moveTo>
                <a:cubicBezTo>
                  <a:pt x="516890" y="1905"/>
                  <a:pt x="517525" y="635"/>
                  <a:pt x="517525" y="0"/>
                </a:cubicBezTo>
                <a:lnTo>
                  <a:pt x="514350" y="0"/>
                </a:lnTo>
                <a:cubicBezTo>
                  <a:pt x="514350" y="1270"/>
                  <a:pt x="514350" y="1905"/>
                  <a:pt x="513715" y="3175"/>
                </a:cubicBezTo>
                <a:cubicBezTo>
                  <a:pt x="476885" y="182880"/>
                  <a:pt x="352425" y="400685"/>
                  <a:pt x="235585" y="517525"/>
                </a:cubicBezTo>
                <a:cubicBezTo>
                  <a:pt x="147955" y="605155"/>
                  <a:pt x="78105" y="690880"/>
                  <a:pt x="635" y="775335"/>
                </a:cubicBezTo>
                <a:lnTo>
                  <a:pt x="635" y="780415"/>
                </a:lnTo>
                <a:cubicBezTo>
                  <a:pt x="67310" y="709295"/>
                  <a:pt x="132715" y="627380"/>
                  <a:pt x="204470" y="553720"/>
                </a:cubicBezTo>
                <a:cubicBezTo>
                  <a:pt x="344170" y="421005"/>
                  <a:pt x="474345" y="205105"/>
                  <a:pt x="516890" y="3175"/>
                </a:cubicBezTo>
                <a:close/>
                <a:moveTo>
                  <a:pt x="245110" y="146050"/>
                </a:moveTo>
                <a:cubicBezTo>
                  <a:pt x="266065" y="99060"/>
                  <a:pt x="280035" y="48260"/>
                  <a:pt x="285750" y="635"/>
                </a:cubicBezTo>
                <a:lnTo>
                  <a:pt x="282575" y="635"/>
                </a:lnTo>
                <a:cubicBezTo>
                  <a:pt x="276860" y="48260"/>
                  <a:pt x="263525" y="97790"/>
                  <a:pt x="242570" y="144780"/>
                </a:cubicBezTo>
                <a:cubicBezTo>
                  <a:pt x="202565" y="234315"/>
                  <a:pt x="144145" y="299720"/>
                  <a:pt x="77470" y="328930"/>
                </a:cubicBezTo>
                <a:cubicBezTo>
                  <a:pt x="48895" y="341630"/>
                  <a:pt x="23495" y="354965"/>
                  <a:pt x="0" y="368935"/>
                </a:cubicBezTo>
                <a:lnTo>
                  <a:pt x="0" y="372745"/>
                </a:lnTo>
                <a:cubicBezTo>
                  <a:pt x="23495" y="358775"/>
                  <a:pt x="49530" y="344805"/>
                  <a:pt x="78105" y="332105"/>
                </a:cubicBezTo>
                <a:cubicBezTo>
                  <a:pt x="146050" y="301625"/>
                  <a:pt x="205740" y="235585"/>
                  <a:pt x="245110" y="146050"/>
                </a:cubicBezTo>
                <a:close/>
                <a:moveTo>
                  <a:pt x="174625" y="0"/>
                </a:moveTo>
                <a:lnTo>
                  <a:pt x="168910" y="0"/>
                </a:lnTo>
                <a:cubicBezTo>
                  <a:pt x="156845" y="96520"/>
                  <a:pt x="102235" y="197485"/>
                  <a:pt x="13970" y="226060"/>
                </a:cubicBezTo>
                <a:cubicBezTo>
                  <a:pt x="10160" y="227965"/>
                  <a:pt x="5715" y="228600"/>
                  <a:pt x="635" y="229870"/>
                </a:cubicBezTo>
                <a:lnTo>
                  <a:pt x="635" y="237490"/>
                </a:lnTo>
                <a:cubicBezTo>
                  <a:pt x="97790" y="217805"/>
                  <a:pt x="169545" y="93980"/>
                  <a:pt x="174625" y="0"/>
                </a:cubicBezTo>
                <a:close/>
                <a:moveTo>
                  <a:pt x="62230" y="0"/>
                </a:moveTo>
                <a:lnTo>
                  <a:pt x="58420" y="0"/>
                </a:lnTo>
                <a:cubicBezTo>
                  <a:pt x="48260" y="43180"/>
                  <a:pt x="30480" y="81280"/>
                  <a:pt x="0" y="106680"/>
                </a:cubicBezTo>
                <a:lnTo>
                  <a:pt x="0" y="111125"/>
                </a:lnTo>
                <a:cubicBezTo>
                  <a:pt x="32385" y="85090"/>
                  <a:pt x="53975" y="42545"/>
                  <a:pt x="62230" y="0"/>
                </a:cubicBezTo>
                <a:close/>
                <a:moveTo>
                  <a:pt x="603885" y="1073150"/>
                </a:moveTo>
                <a:cubicBezTo>
                  <a:pt x="686435" y="803910"/>
                  <a:pt x="840105" y="486410"/>
                  <a:pt x="1026160" y="201295"/>
                </a:cubicBezTo>
                <a:cubicBezTo>
                  <a:pt x="1074420" y="127000"/>
                  <a:pt x="1122680" y="59055"/>
                  <a:pt x="1167765" y="0"/>
                </a:cubicBezTo>
                <a:lnTo>
                  <a:pt x="1163320" y="0"/>
                </a:lnTo>
                <a:cubicBezTo>
                  <a:pt x="1118870" y="58420"/>
                  <a:pt x="1071245" y="125095"/>
                  <a:pt x="1023620" y="198755"/>
                </a:cubicBezTo>
                <a:cubicBezTo>
                  <a:pt x="837565" y="483870"/>
                  <a:pt x="683895" y="802005"/>
                  <a:pt x="601345" y="1071880"/>
                </a:cubicBezTo>
                <a:cubicBezTo>
                  <a:pt x="537210" y="1281430"/>
                  <a:pt x="434975" y="1482090"/>
                  <a:pt x="306070" y="1652270"/>
                </a:cubicBezTo>
                <a:cubicBezTo>
                  <a:pt x="209550" y="1779905"/>
                  <a:pt x="100965" y="1885315"/>
                  <a:pt x="2540" y="1948180"/>
                </a:cubicBezTo>
                <a:lnTo>
                  <a:pt x="8890" y="1948180"/>
                </a:lnTo>
                <a:cubicBezTo>
                  <a:pt x="106045" y="1885315"/>
                  <a:pt x="213360" y="1780540"/>
                  <a:pt x="308610" y="1654810"/>
                </a:cubicBezTo>
                <a:cubicBezTo>
                  <a:pt x="437515" y="1483995"/>
                  <a:pt x="539750" y="1282700"/>
                  <a:pt x="603885" y="1073150"/>
                </a:cubicBezTo>
                <a:close/>
                <a:moveTo>
                  <a:pt x="206375" y="1377315"/>
                </a:moveTo>
                <a:cubicBezTo>
                  <a:pt x="423545" y="1107440"/>
                  <a:pt x="494665" y="864870"/>
                  <a:pt x="597535" y="654050"/>
                </a:cubicBezTo>
                <a:cubicBezTo>
                  <a:pt x="674370" y="478790"/>
                  <a:pt x="889635" y="86360"/>
                  <a:pt x="934720" y="0"/>
                </a:cubicBezTo>
                <a:lnTo>
                  <a:pt x="932815" y="0"/>
                </a:lnTo>
                <a:cubicBezTo>
                  <a:pt x="930275" y="4445"/>
                  <a:pt x="927100" y="10160"/>
                  <a:pt x="923290" y="17145"/>
                </a:cubicBezTo>
                <a:cubicBezTo>
                  <a:pt x="674370" y="462915"/>
                  <a:pt x="578485" y="688340"/>
                  <a:pt x="434975" y="1008380"/>
                </a:cubicBezTo>
                <a:cubicBezTo>
                  <a:pt x="334010" y="1214755"/>
                  <a:pt x="175260" y="1449705"/>
                  <a:pt x="635" y="1575435"/>
                </a:cubicBezTo>
                <a:lnTo>
                  <a:pt x="635" y="1579880"/>
                </a:lnTo>
                <a:cubicBezTo>
                  <a:pt x="66675" y="1532890"/>
                  <a:pt x="136525" y="1464310"/>
                  <a:pt x="206375" y="1377315"/>
                </a:cubicBezTo>
                <a:close/>
                <a:moveTo>
                  <a:pt x="497840" y="1109345"/>
                </a:moveTo>
                <a:cubicBezTo>
                  <a:pt x="515620" y="1069340"/>
                  <a:pt x="531495" y="1028700"/>
                  <a:pt x="546100" y="987425"/>
                </a:cubicBezTo>
                <a:cubicBezTo>
                  <a:pt x="646430" y="700405"/>
                  <a:pt x="849630" y="303530"/>
                  <a:pt x="1048385" y="0"/>
                </a:cubicBezTo>
                <a:lnTo>
                  <a:pt x="1044575" y="0"/>
                </a:lnTo>
                <a:cubicBezTo>
                  <a:pt x="1012825" y="48895"/>
                  <a:pt x="980440" y="100330"/>
                  <a:pt x="946150" y="156845"/>
                </a:cubicBezTo>
                <a:cubicBezTo>
                  <a:pt x="673100" y="619760"/>
                  <a:pt x="627380" y="776605"/>
                  <a:pt x="487045" y="1123950"/>
                </a:cubicBezTo>
                <a:cubicBezTo>
                  <a:pt x="384810" y="1356360"/>
                  <a:pt x="200660" y="1626870"/>
                  <a:pt x="0" y="1761490"/>
                </a:cubicBezTo>
                <a:lnTo>
                  <a:pt x="0" y="1765935"/>
                </a:lnTo>
                <a:cubicBezTo>
                  <a:pt x="208280" y="1626870"/>
                  <a:pt x="393700" y="1349375"/>
                  <a:pt x="497840" y="1109345"/>
                </a:cubicBezTo>
                <a:close/>
                <a:moveTo>
                  <a:pt x="436245" y="798195"/>
                </a:moveTo>
                <a:cubicBezTo>
                  <a:pt x="623570" y="421640"/>
                  <a:pt x="748030" y="169545"/>
                  <a:pt x="830580" y="0"/>
                </a:cubicBezTo>
                <a:lnTo>
                  <a:pt x="826770" y="0"/>
                </a:lnTo>
                <a:cubicBezTo>
                  <a:pt x="717550" y="224790"/>
                  <a:pt x="568960" y="525145"/>
                  <a:pt x="433705" y="796290"/>
                </a:cubicBezTo>
                <a:cubicBezTo>
                  <a:pt x="327660" y="1009650"/>
                  <a:pt x="201295" y="1194435"/>
                  <a:pt x="78740" y="1317625"/>
                </a:cubicBezTo>
                <a:cubicBezTo>
                  <a:pt x="52070" y="1344295"/>
                  <a:pt x="26035" y="1367790"/>
                  <a:pt x="635" y="1386840"/>
                </a:cubicBezTo>
                <a:lnTo>
                  <a:pt x="635" y="1391285"/>
                </a:lnTo>
                <a:cubicBezTo>
                  <a:pt x="26670" y="1371600"/>
                  <a:pt x="53340" y="1348105"/>
                  <a:pt x="80645" y="1320165"/>
                </a:cubicBezTo>
                <a:cubicBezTo>
                  <a:pt x="203200" y="1197610"/>
                  <a:pt x="329565" y="1011555"/>
                  <a:pt x="436245" y="798195"/>
                </a:cubicBezTo>
                <a:close/>
                <a:moveTo>
                  <a:pt x="263525" y="674370"/>
                </a:moveTo>
                <a:cubicBezTo>
                  <a:pt x="392430" y="514985"/>
                  <a:pt x="523240" y="264795"/>
                  <a:pt x="617220" y="635"/>
                </a:cubicBezTo>
                <a:lnTo>
                  <a:pt x="614680" y="635"/>
                </a:lnTo>
                <a:cubicBezTo>
                  <a:pt x="612775" y="6350"/>
                  <a:pt x="611505" y="12700"/>
                  <a:pt x="608965" y="17145"/>
                </a:cubicBezTo>
                <a:cubicBezTo>
                  <a:pt x="494030" y="314325"/>
                  <a:pt x="389255" y="514350"/>
                  <a:pt x="236855" y="704215"/>
                </a:cubicBezTo>
                <a:cubicBezTo>
                  <a:pt x="143510" y="829945"/>
                  <a:pt x="73025" y="915035"/>
                  <a:pt x="635" y="991235"/>
                </a:cubicBezTo>
                <a:lnTo>
                  <a:pt x="635" y="995680"/>
                </a:lnTo>
                <a:cubicBezTo>
                  <a:pt x="80645" y="919480"/>
                  <a:pt x="170815" y="795020"/>
                  <a:pt x="263525" y="674370"/>
                </a:cubicBezTo>
                <a:close/>
                <a:moveTo>
                  <a:pt x="727075" y="0"/>
                </a:moveTo>
                <a:lnTo>
                  <a:pt x="720090" y="0"/>
                </a:lnTo>
                <a:cubicBezTo>
                  <a:pt x="517525" y="471170"/>
                  <a:pt x="283845" y="921385"/>
                  <a:pt x="635" y="1192530"/>
                </a:cubicBezTo>
                <a:lnTo>
                  <a:pt x="635" y="1200785"/>
                </a:lnTo>
                <a:cubicBezTo>
                  <a:pt x="13335" y="1189990"/>
                  <a:pt x="26670" y="1177925"/>
                  <a:pt x="40005" y="1164590"/>
                </a:cubicBezTo>
                <a:cubicBezTo>
                  <a:pt x="309880" y="889000"/>
                  <a:pt x="542925" y="431165"/>
                  <a:pt x="727075" y="0"/>
                </a:cubicBezTo>
                <a:close/>
                <a:moveTo>
                  <a:pt x="2894330" y="1308735"/>
                </a:moveTo>
                <a:cubicBezTo>
                  <a:pt x="2820035" y="1350010"/>
                  <a:pt x="2733675" y="1386840"/>
                  <a:pt x="2660015" y="1428750"/>
                </a:cubicBezTo>
                <a:cubicBezTo>
                  <a:pt x="2443480" y="1551940"/>
                  <a:pt x="2284095" y="1712595"/>
                  <a:pt x="2189480" y="1929130"/>
                </a:cubicBezTo>
                <a:cubicBezTo>
                  <a:pt x="2186940" y="1936115"/>
                  <a:pt x="2183130" y="1942465"/>
                  <a:pt x="2181225" y="1948180"/>
                </a:cubicBezTo>
                <a:lnTo>
                  <a:pt x="2184400" y="1948180"/>
                </a:lnTo>
                <a:cubicBezTo>
                  <a:pt x="2216150" y="1877060"/>
                  <a:pt x="2252345" y="1807210"/>
                  <a:pt x="2299970" y="1743710"/>
                </a:cubicBezTo>
                <a:cubicBezTo>
                  <a:pt x="2520315" y="1452880"/>
                  <a:pt x="2752725" y="1401445"/>
                  <a:pt x="2964815" y="1273810"/>
                </a:cubicBezTo>
                <a:cubicBezTo>
                  <a:pt x="3159125" y="1159510"/>
                  <a:pt x="3324860" y="1028065"/>
                  <a:pt x="3463290" y="847725"/>
                </a:cubicBezTo>
                <a:lnTo>
                  <a:pt x="3463290" y="842645"/>
                </a:lnTo>
                <a:cubicBezTo>
                  <a:pt x="3460750" y="846455"/>
                  <a:pt x="3458210" y="849630"/>
                  <a:pt x="3457575" y="850265"/>
                </a:cubicBezTo>
                <a:cubicBezTo>
                  <a:pt x="3300730" y="1050290"/>
                  <a:pt x="3121025" y="1183640"/>
                  <a:pt x="2894330" y="1308735"/>
                </a:cubicBezTo>
                <a:close/>
                <a:moveTo>
                  <a:pt x="3194050" y="955675"/>
                </a:moveTo>
                <a:cubicBezTo>
                  <a:pt x="3044190" y="1083945"/>
                  <a:pt x="2855595" y="1193165"/>
                  <a:pt x="2631440" y="1281430"/>
                </a:cubicBezTo>
                <a:cubicBezTo>
                  <a:pt x="2399030" y="1372235"/>
                  <a:pt x="2209165" y="1498600"/>
                  <a:pt x="2067560" y="1656080"/>
                </a:cubicBezTo>
                <a:cubicBezTo>
                  <a:pt x="1988820" y="1743710"/>
                  <a:pt x="1924685" y="1841500"/>
                  <a:pt x="1876425" y="1947545"/>
                </a:cubicBezTo>
                <a:lnTo>
                  <a:pt x="1883410" y="1947545"/>
                </a:lnTo>
                <a:cubicBezTo>
                  <a:pt x="1931670" y="1843405"/>
                  <a:pt x="1994535" y="1747520"/>
                  <a:pt x="2072005" y="1661160"/>
                </a:cubicBezTo>
                <a:cubicBezTo>
                  <a:pt x="2386965" y="1323340"/>
                  <a:pt x="2643505" y="1318895"/>
                  <a:pt x="2943225" y="1139825"/>
                </a:cubicBezTo>
                <a:cubicBezTo>
                  <a:pt x="3143885" y="1024255"/>
                  <a:pt x="3329940" y="866775"/>
                  <a:pt x="3459480" y="660400"/>
                </a:cubicBezTo>
                <a:cubicBezTo>
                  <a:pt x="3460750" y="658495"/>
                  <a:pt x="3462020" y="656590"/>
                  <a:pt x="3463290" y="654685"/>
                </a:cubicBezTo>
                <a:lnTo>
                  <a:pt x="3463290" y="641350"/>
                </a:lnTo>
                <a:cubicBezTo>
                  <a:pt x="3392805" y="757555"/>
                  <a:pt x="3302635" y="862330"/>
                  <a:pt x="3194050" y="955675"/>
                </a:cubicBezTo>
                <a:close/>
                <a:moveTo>
                  <a:pt x="2715895" y="1346200"/>
                </a:moveTo>
                <a:cubicBezTo>
                  <a:pt x="2506980" y="1438275"/>
                  <a:pt x="2339975" y="1562100"/>
                  <a:pt x="2219960" y="1713865"/>
                </a:cubicBezTo>
                <a:cubicBezTo>
                  <a:pt x="2162810" y="1786255"/>
                  <a:pt x="2116455" y="1864360"/>
                  <a:pt x="2080260" y="1948180"/>
                </a:cubicBezTo>
                <a:lnTo>
                  <a:pt x="2083435" y="1948180"/>
                </a:lnTo>
                <a:cubicBezTo>
                  <a:pt x="2118995" y="1864995"/>
                  <a:pt x="2165350" y="1787525"/>
                  <a:pt x="2221865" y="1715770"/>
                </a:cubicBezTo>
                <a:cubicBezTo>
                  <a:pt x="2442845" y="1437005"/>
                  <a:pt x="2720975" y="1358265"/>
                  <a:pt x="2891790" y="1263650"/>
                </a:cubicBezTo>
                <a:cubicBezTo>
                  <a:pt x="3129280" y="1137285"/>
                  <a:pt x="3352165" y="954405"/>
                  <a:pt x="3462655" y="779145"/>
                </a:cubicBezTo>
                <a:lnTo>
                  <a:pt x="3462655" y="777875"/>
                </a:lnTo>
                <a:cubicBezTo>
                  <a:pt x="3298825" y="1009015"/>
                  <a:pt x="3053080" y="1195705"/>
                  <a:pt x="2715895" y="1346200"/>
                </a:cubicBezTo>
                <a:close/>
                <a:moveTo>
                  <a:pt x="2589530" y="1351915"/>
                </a:moveTo>
                <a:cubicBezTo>
                  <a:pt x="2318385" y="1482090"/>
                  <a:pt x="2115185" y="1664970"/>
                  <a:pt x="1991995" y="1920240"/>
                </a:cubicBezTo>
                <a:cubicBezTo>
                  <a:pt x="1988820" y="1927860"/>
                  <a:pt x="1981835" y="1940560"/>
                  <a:pt x="1979295" y="1947545"/>
                </a:cubicBezTo>
                <a:lnTo>
                  <a:pt x="1982470" y="1947545"/>
                </a:lnTo>
                <a:cubicBezTo>
                  <a:pt x="2026285" y="1854835"/>
                  <a:pt x="2077720" y="1766570"/>
                  <a:pt x="2146300" y="1687830"/>
                </a:cubicBezTo>
                <a:cubicBezTo>
                  <a:pt x="2407920" y="1386205"/>
                  <a:pt x="2667635" y="1337945"/>
                  <a:pt x="2880995" y="1220470"/>
                </a:cubicBezTo>
                <a:cubicBezTo>
                  <a:pt x="3113405" y="1095375"/>
                  <a:pt x="3306445" y="946150"/>
                  <a:pt x="3456940" y="726440"/>
                </a:cubicBezTo>
                <a:cubicBezTo>
                  <a:pt x="3458845" y="723265"/>
                  <a:pt x="3460750" y="720725"/>
                  <a:pt x="3462655" y="717550"/>
                </a:cubicBezTo>
                <a:lnTo>
                  <a:pt x="3462655" y="711200"/>
                </a:lnTo>
                <a:cubicBezTo>
                  <a:pt x="3257550" y="1020445"/>
                  <a:pt x="2964815" y="1195070"/>
                  <a:pt x="2589530" y="1351915"/>
                </a:cubicBezTo>
                <a:close/>
                <a:moveTo>
                  <a:pt x="2849245" y="1438275"/>
                </a:moveTo>
                <a:cubicBezTo>
                  <a:pt x="2675255" y="1532255"/>
                  <a:pt x="2541905" y="1652905"/>
                  <a:pt x="2453640" y="1796415"/>
                </a:cubicBezTo>
                <a:cubicBezTo>
                  <a:pt x="2423795" y="1844675"/>
                  <a:pt x="2399030" y="1894840"/>
                  <a:pt x="2379345" y="1948180"/>
                </a:cubicBezTo>
                <a:lnTo>
                  <a:pt x="2386330" y="1948180"/>
                </a:lnTo>
                <a:cubicBezTo>
                  <a:pt x="2406015" y="1896745"/>
                  <a:pt x="2430145" y="1847215"/>
                  <a:pt x="2458720" y="1800860"/>
                </a:cubicBezTo>
                <a:cubicBezTo>
                  <a:pt x="2546985" y="1657985"/>
                  <a:pt x="2679065" y="1538605"/>
                  <a:pt x="2851785" y="1445260"/>
                </a:cubicBezTo>
                <a:cubicBezTo>
                  <a:pt x="3115310" y="1301750"/>
                  <a:pt x="3314700" y="1149350"/>
                  <a:pt x="3463290" y="977265"/>
                </a:cubicBezTo>
                <a:lnTo>
                  <a:pt x="3463290" y="967105"/>
                </a:lnTo>
                <a:cubicBezTo>
                  <a:pt x="3314700" y="1139825"/>
                  <a:pt x="3114675" y="1293495"/>
                  <a:pt x="2849245" y="1438275"/>
                </a:cubicBezTo>
                <a:close/>
                <a:moveTo>
                  <a:pt x="2911475" y="1351280"/>
                </a:moveTo>
                <a:cubicBezTo>
                  <a:pt x="2842895" y="1390650"/>
                  <a:pt x="2765425" y="1425575"/>
                  <a:pt x="2700020" y="1466215"/>
                </a:cubicBezTo>
                <a:cubicBezTo>
                  <a:pt x="2503805" y="1587500"/>
                  <a:pt x="2362200" y="1743075"/>
                  <a:pt x="2280920" y="1947545"/>
                </a:cubicBezTo>
                <a:lnTo>
                  <a:pt x="2284730" y="1947545"/>
                </a:lnTo>
                <a:cubicBezTo>
                  <a:pt x="2288540" y="1940560"/>
                  <a:pt x="2291080" y="1928495"/>
                  <a:pt x="2294255" y="1923415"/>
                </a:cubicBezTo>
                <a:cubicBezTo>
                  <a:pt x="2395220" y="1692910"/>
                  <a:pt x="2565400" y="1534160"/>
                  <a:pt x="2804795" y="1411605"/>
                </a:cubicBezTo>
                <a:cubicBezTo>
                  <a:pt x="3068320" y="1278255"/>
                  <a:pt x="3319780" y="1098550"/>
                  <a:pt x="3462655" y="908050"/>
                </a:cubicBezTo>
                <a:lnTo>
                  <a:pt x="3462655" y="905510"/>
                </a:lnTo>
                <a:cubicBezTo>
                  <a:pt x="3451225" y="918210"/>
                  <a:pt x="3438525" y="937260"/>
                  <a:pt x="3425825" y="949960"/>
                </a:cubicBezTo>
                <a:cubicBezTo>
                  <a:pt x="3274060" y="1120140"/>
                  <a:pt x="3119120" y="1233170"/>
                  <a:pt x="2911475" y="1351280"/>
                </a:cubicBezTo>
                <a:close/>
                <a:moveTo>
                  <a:pt x="2830830" y="1511935"/>
                </a:moveTo>
                <a:cubicBezTo>
                  <a:pt x="2671445" y="1620520"/>
                  <a:pt x="2561590" y="1746250"/>
                  <a:pt x="2493010" y="1912620"/>
                </a:cubicBezTo>
                <a:cubicBezTo>
                  <a:pt x="2490470" y="1920875"/>
                  <a:pt x="2481580" y="1939290"/>
                  <a:pt x="2479675" y="1947545"/>
                </a:cubicBezTo>
                <a:lnTo>
                  <a:pt x="2482850" y="1947545"/>
                </a:lnTo>
                <a:cubicBezTo>
                  <a:pt x="2559050" y="1744980"/>
                  <a:pt x="2692400" y="1594485"/>
                  <a:pt x="2898140" y="1473835"/>
                </a:cubicBezTo>
                <a:cubicBezTo>
                  <a:pt x="3140075" y="1329055"/>
                  <a:pt x="3329305" y="1191895"/>
                  <a:pt x="3463290" y="1033145"/>
                </a:cubicBezTo>
                <a:lnTo>
                  <a:pt x="3463290" y="1032510"/>
                </a:lnTo>
                <a:cubicBezTo>
                  <a:pt x="3272790" y="1235075"/>
                  <a:pt x="3114675" y="1339215"/>
                  <a:pt x="2830830" y="1511935"/>
                </a:cubicBezTo>
                <a:close/>
                <a:moveTo>
                  <a:pt x="3092450" y="842010"/>
                </a:moveTo>
                <a:cubicBezTo>
                  <a:pt x="2734310" y="1120775"/>
                  <a:pt x="2454275" y="1137920"/>
                  <a:pt x="2193925" y="1266825"/>
                </a:cubicBezTo>
                <a:cubicBezTo>
                  <a:pt x="1924685" y="1395730"/>
                  <a:pt x="1703070" y="1570990"/>
                  <a:pt x="1538605" y="1824355"/>
                </a:cubicBezTo>
                <a:cubicBezTo>
                  <a:pt x="1527810" y="1837690"/>
                  <a:pt x="1477645" y="1927225"/>
                  <a:pt x="1468120" y="1948180"/>
                </a:cubicBezTo>
                <a:lnTo>
                  <a:pt x="1470025" y="1948180"/>
                </a:lnTo>
                <a:cubicBezTo>
                  <a:pt x="1471295" y="1946275"/>
                  <a:pt x="1473200" y="1943100"/>
                  <a:pt x="1475740" y="1939290"/>
                </a:cubicBezTo>
                <a:cubicBezTo>
                  <a:pt x="1830705" y="1267460"/>
                  <a:pt x="2517140" y="1172845"/>
                  <a:pt x="2701290" y="1076960"/>
                </a:cubicBezTo>
                <a:cubicBezTo>
                  <a:pt x="3022600" y="937895"/>
                  <a:pt x="3309620" y="717550"/>
                  <a:pt x="3452495" y="387985"/>
                </a:cubicBezTo>
                <a:cubicBezTo>
                  <a:pt x="3455670" y="379730"/>
                  <a:pt x="3459480" y="371475"/>
                  <a:pt x="3463290" y="363220"/>
                </a:cubicBezTo>
                <a:lnTo>
                  <a:pt x="3463290" y="353060"/>
                </a:lnTo>
                <a:cubicBezTo>
                  <a:pt x="3387725" y="542925"/>
                  <a:pt x="3261995" y="706755"/>
                  <a:pt x="3092450" y="842010"/>
                </a:cubicBezTo>
                <a:close/>
                <a:moveTo>
                  <a:pt x="3092450" y="789305"/>
                </a:moveTo>
                <a:cubicBezTo>
                  <a:pt x="2860675" y="978535"/>
                  <a:pt x="2627630" y="1064895"/>
                  <a:pt x="2321560" y="1160780"/>
                </a:cubicBezTo>
                <a:cubicBezTo>
                  <a:pt x="2162810" y="1216660"/>
                  <a:pt x="2019935" y="1286510"/>
                  <a:pt x="1892300" y="1369060"/>
                </a:cubicBezTo>
                <a:cubicBezTo>
                  <a:pt x="1678305" y="1506855"/>
                  <a:pt x="1488440" y="1701800"/>
                  <a:pt x="1364615" y="1938020"/>
                </a:cubicBezTo>
                <a:cubicBezTo>
                  <a:pt x="1360170" y="1944370"/>
                  <a:pt x="1360170" y="1945640"/>
                  <a:pt x="1359535" y="1948180"/>
                </a:cubicBezTo>
                <a:lnTo>
                  <a:pt x="1367155" y="1948180"/>
                </a:lnTo>
                <a:cubicBezTo>
                  <a:pt x="1367790" y="1947545"/>
                  <a:pt x="1367790" y="1946910"/>
                  <a:pt x="1368425" y="1945640"/>
                </a:cubicBezTo>
                <a:cubicBezTo>
                  <a:pt x="1590675" y="1526540"/>
                  <a:pt x="1970405" y="1271905"/>
                  <a:pt x="2434590" y="1131570"/>
                </a:cubicBezTo>
                <a:cubicBezTo>
                  <a:pt x="2557780" y="1094105"/>
                  <a:pt x="2668905" y="1050925"/>
                  <a:pt x="2772410" y="1000760"/>
                </a:cubicBezTo>
                <a:cubicBezTo>
                  <a:pt x="3077845" y="853440"/>
                  <a:pt x="3347085" y="617220"/>
                  <a:pt x="3462020" y="280670"/>
                </a:cubicBezTo>
                <a:cubicBezTo>
                  <a:pt x="3462655" y="279400"/>
                  <a:pt x="3463290" y="278130"/>
                  <a:pt x="3463290" y="276860"/>
                </a:cubicBezTo>
                <a:lnTo>
                  <a:pt x="3463290" y="255905"/>
                </a:lnTo>
                <a:cubicBezTo>
                  <a:pt x="3397885" y="462280"/>
                  <a:pt x="3269615" y="643890"/>
                  <a:pt x="3092450" y="789305"/>
                </a:cubicBezTo>
                <a:close/>
                <a:moveTo>
                  <a:pt x="2452370" y="1257935"/>
                </a:moveTo>
                <a:cubicBezTo>
                  <a:pt x="2113915" y="1397000"/>
                  <a:pt x="1852295" y="1606550"/>
                  <a:pt x="1689735" y="1915160"/>
                </a:cubicBezTo>
                <a:cubicBezTo>
                  <a:pt x="1685290" y="1925320"/>
                  <a:pt x="1675765" y="1940560"/>
                  <a:pt x="1672590" y="1948180"/>
                </a:cubicBezTo>
                <a:lnTo>
                  <a:pt x="1675765" y="1948180"/>
                </a:lnTo>
                <a:cubicBezTo>
                  <a:pt x="1742440" y="1818640"/>
                  <a:pt x="1816735" y="1708785"/>
                  <a:pt x="1920875" y="1605280"/>
                </a:cubicBezTo>
                <a:cubicBezTo>
                  <a:pt x="2224405" y="1299210"/>
                  <a:pt x="2576195" y="1230630"/>
                  <a:pt x="2763520" y="1138555"/>
                </a:cubicBezTo>
                <a:cubicBezTo>
                  <a:pt x="3079750" y="993775"/>
                  <a:pt x="3346450" y="762635"/>
                  <a:pt x="3462655" y="508635"/>
                </a:cubicBezTo>
                <a:lnTo>
                  <a:pt x="3462655" y="506095"/>
                </a:lnTo>
                <a:cubicBezTo>
                  <a:pt x="3271520" y="876300"/>
                  <a:pt x="2934970" y="1090930"/>
                  <a:pt x="2452370" y="1257935"/>
                </a:cubicBezTo>
                <a:close/>
                <a:moveTo>
                  <a:pt x="2446655" y="1211580"/>
                </a:moveTo>
                <a:cubicBezTo>
                  <a:pt x="2065020" y="1353185"/>
                  <a:pt x="1770380" y="1576705"/>
                  <a:pt x="1588770" y="1913255"/>
                </a:cubicBezTo>
                <a:cubicBezTo>
                  <a:pt x="1583690" y="1924050"/>
                  <a:pt x="1574165" y="1939925"/>
                  <a:pt x="1570990" y="1948180"/>
                </a:cubicBezTo>
                <a:lnTo>
                  <a:pt x="1574165" y="1948180"/>
                </a:lnTo>
                <a:cubicBezTo>
                  <a:pt x="1648460" y="1807210"/>
                  <a:pt x="1732280" y="1688465"/>
                  <a:pt x="1848485" y="1577340"/>
                </a:cubicBezTo>
                <a:cubicBezTo>
                  <a:pt x="2176780" y="1261745"/>
                  <a:pt x="2543175" y="1199515"/>
                  <a:pt x="2741930" y="1103630"/>
                </a:cubicBezTo>
                <a:cubicBezTo>
                  <a:pt x="3074035" y="955040"/>
                  <a:pt x="3350260" y="712470"/>
                  <a:pt x="3463925" y="434340"/>
                </a:cubicBezTo>
                <a:lnTo>
                  <a:pt x="3463925" y="431800"/>
                </a:lnTo>
                <a:cubicBezTo>
                  <a:pt x="3290570" y="808990"/>
                  <a:pt x="2941320" y="1052830"/>
                  <a:pt x="2446655" y="1211580"/>
                </a:cubicBezTo>
                <a:close/>
                <a:moveTo>
                  <a:pt x="2670810" y="1221105"/>
                </a:moveTo>
                <a:cubicBezTo>
                  <a:pt x="2272030" y="1363980"/>
                  <a:pt x="1975485" y="1563370"/>
                  <a:pt x="1794510" y="1910715"/>
                </a:cubicBezTo>
                <a:cubicBezTo>
                  <a:pt x="1789430" y="1922145"/>
                  <a:pt x="1778635" y="1939925"/>
                  <a:pt x="1775460" y="1948180"/>
                </a:cubicBezTo>
                <a:lnTo>
                  <a:pt x="1778635" y="1948180"/>
                </a:lnTo>
                <a:cubicBezTo>
                  <a:pt x="1837690" y="1830705"/>
                  <a:pt x="1903730" y="1728470"/>
                  <a:pt x="1995170" y="1632585"/>
                </a:cubicBezTo>
                <a:cubicBezTo>
                  <a:pt x="2308860" y="1311910"/>
                  <a:pt x="2590165" y="1278255"/>
                  <a:pt x="2829560" y="1152525"/>
                </a:cubicBezTo>
                <a:cubicBezTo>
                  <a:pt x="3082925" y="1025525"/>
                  <a:pt x="3308985" y="847725"/>
                  <a:pt x="3456305" y="596265"/>
                </a:cubicBezTo>
                <a:cubicBezTo>
                  <a:pt x="3458210" y="591820"/>
                  <a:pt x="3460750" y="588010"/>
                  <a:pt x="3463925" y="584200"/>
                </a:cubicBezTo>
                <a:lnTo>
                  <a:pt x="3463925" y="576580"/>
                </a:lnTo>
                <a:cubicBezTo>
                  <a:pt x="3288030" y="885190"/>
                  <a:pt x="3005455" y="1082040"/>
                  <a:pt x="2670810" y="1221105"/>
                </a:cubicBezTo>
                <a:close/>
                <a:moveTo>
                  <a:pt x="2653030" y="979805"/>
                </a:moveTo>
                <a:cubicBezTo>
                  <a:pt x="3046730" y="778510"/>
                  <a:pt x="3376930" y="434975"/>
                  <a:pt x="3381375" y="635"/>
                </a:cubicBezTo>
                <a:lnTo>
                  <a:pt x="3380740" y="635"/>
                </a:lnTo>
                <a:cubicBezTo>
                  <a:pt x="3360420" y="441325"/>
                  <a:pt x="3065145" y="752475"/>
                  <a:pt x="2687320" y="957580"/>
                </a:cubicBezTo>
                <a:cubicBezTo>
                  <a:pt x="2514600" y="1056640"/>
                  <a:pt x="2291080" y="1122045"/>
                  <a:pt x="2115185" y="1214120"/>
                </a:cubicBezTo>
                <a:cubicBezTo>
                  <a:pt x="1834515" y="1356995"/>
                  <a:pt x="1593215" y="1546225"/>
                  <a:pt x="1405255" y="1804670"/>
                </a:cubicBezTo>
                <a:cubicBezTo>
                  <a:pt x="1391920" y="1819910"/>
                  <a:pt x="1323975" y="1925320"/>
                  <a:pt x="1311910" y="1948180"/>
                </a:cubicBezTo>
                <a:lnTo>
                  <a:pt x="1313815" y="1948180"/>
                </a:lnTo>
                <a:cubicBezTo>
                  <a:pt x="1315085" y="1946275"/>
                  <a:pt x="1316990" y="1943735"/>
                  <a:pt x="1319530" y="1940560"/>
                </a:cubicBezTo>
                <a:cubicBezTo>
                  <a:pt x="1744980" y="1236980"/>
                  <a:pt x="2419350" y="1118870"/>
                  <a:pt x="2653030" y="979805"/>
                </a:cubicBezTo>
                <a:close/>
                <a:moveTo>
                  <a:pt x="3430270" y="1948180"/>
                </a:moveTo>
                <a:cubicBezTo>
                  <a:pt x="3441700" y="1941195"/>
                  <a:pt x="3452495" y="1934845"/>
                  <a:pt x="3463290" y="1928495"/>
                </a:cubicBezTo>
                <a:lnTo>
                  <a:pt x="3463290" y="1919605"/>
                </a:lnTo>
                <a:cubicBezTo>
                  <a:pt x="3448050" y="1928495"/>
                  <a:pt x="3432175" y="1938020"/>
                  <a:pt x="3416300" y="1947545"/>
                </a:cubicBezTo>
                <a:lnTo>
                  <a:pt x="3430270" y="1947545"/>
                </a:lnTo>
                <a:close/>
                <a:moveTo>
                  <a:pt x="3275330" y="1948180"/>
                </a:moveTo>
                <a:lnTo>
                  <a:pt x="3280410" y="1948180"/>
                </a:lnTo>
                <a:cubicBezTo>
                  <a:pt x="3347085" y="1892300"/>
                  <a:pt x="3436620" y="1847850"/>
                  <a:pt x="3462655" y="1828165"/>
                </a:cubicBezTo>
                <a:lnTo>
                  <a:pt x="3462655" y="1823720"/>
                </a:lnTo>
                <a:cubicBezTo>
                  <a:pt x="3446145" y="1833245"/>
                  <a:pt x="3426460" y="1847215"/>
                  <a:pt x="3409315" y="1857375"/>
                </a:cubicBezTo>
                <a:cubicBezTo>
                  <a:pt x="3366135" y="1884045"/>
                  <a:pt x="3312160" y="1914525"/>
                  <a:pt x="3275330" y="1948180"/>
                </a:cubicBezTo>
                <a:close/>
                <a:moveTo>
                  <a:pt x="2944495" y="1502410"/>
                </a:moveTo>
                <a:cubicBezTo>
                  <a:pt x="2760345" y="1619250"/>
                  <a:pt x="2637155" y="1769110"/>
                  <a:pt x="2578100" y="1948180"/>
                </a:cubicBezTo>
                <a:lnTo>
                  <a:pt x="2581275" y="1948180"/>
                </a:lnTo>
                <a:cubicBezTo>
                  <a:pt x="2640330" y="1770380"/>
                  <a:pt x="2762885" y="1621790"/>
                  <a:pt x="2945765" y="1505585"/>
                </a:cubicBezTo>
                <a:cubicBezTo>
                  <a:pt x="3167380" y="1364615"/>
                  <a:pt x="3333750" y="1235075"/>
                  <a:pt x="3463290" y="1099820"/>
                </a:cubicBezTo>
                <a:lnTo>
                  <a:pt x="3463290" y="1094740"/>
                </a:lnTo>
                <a:cubicBezTo>
                  <a:pt x="3333750" y="1229995"/>
                  <a:pt x="3167380" y="1360805"/>
                  <a:pt x="2944495" y="1502410"/>
                </a:cubicBezTo>
                <a:close/>
                <a:moveTo>
                  <a:pt x="2359660" y="993140"/>
                </a:moveTo>
                <a:cubicBezTo>
                  <a:pt x="2701290" y="739775"/>
                  <a:pt x="2932430" y="359410"/>
                  <a:pt x="3053715" y="0"/>
                </a:cubicBezTo>
                <a:lnTo>
                  <a:pt x="3053080" y="0"/>
                </a:lnTo>
                <a:cubicBezTo>
                  <a:pt x="2882900" y="452755"/>
                  <a:pt x="2643505" y="814705"/>
                  <a:pt x="2239645" y="1071245"/>
                </a:cubicBezTo>
                <a:cubicBezTo>
                  <a:pt x="2137410" y="1139190"/>
                  <a:pt x="2018030" y="1186815"/>
                  <a:pt x="1905000" y="1250950"/>
                </a:cubicBezTo>
                <a:cubicBezTo>
                  <a:pt x="1597025" y="1424305"/>
                  <a:pt x="1347470" y="1659255"/>
                  <a:pt x="1165860" y="1948180"/>
                </a:cubicBezTo>
                <a:lnTo>
                  <a:pt x="1169670" y="1948180"/>
                </a:lnTo>
                <a:cubicBezTo>
                  <a:pt x="1177290" y="1939290"/>
                  <a:pt x="1185545" y="1920240"/>
                  <a:pt x="1189990" y="1917065"/>
                </a:cubicBezTo>
                <a:cubicBezTo>
                  <a:pt x="1633220" y="1265555"/>
                  <a:pt x="2082165" y="1219835"/>
                  <a:pt x="2359660" y="993140"/>
                </a:cubicBezTo>
                <a:close/>
                <a:moveTo>
                  <a:pt x="2176145" y="1163955"/>
                </a:moveTo>
                <a:cubicBezTo>
                  <a:pt x="2545080" y="1012190"/>
                  <a:pt x="2832735" y="760730"/>
                  <a:pt x="3031490" y="415290"/>
                </a:cubicBezTo>
                <a:cubicBezTo>
                  <a:pt x="3116580" y="267970"/>
                  <a:pt x="3173730" y="123825"/>
                  <a:pt x="3213100" y="0"/>
                </a:cubicBezTo>
                <a:lnTo>
                  <a:pt x="3209925" y="0"/>
                </a:lnTo>
                <a:cubicBezTo>
                  <a:pt x="3169920" y="123825"/>
                  <a:pt x="3113405" y="266700"/>
                  <a:pt x="3028950" y="413385"/>
                </a:cubicBezTo>
                <a:cubicBezTo>
                  <a:pt x="2830830" y="758190"/>
                  <a:pt x="2543175" y="1009015"/>
                  <a:pt x="2175510" y="1160145"/>
                </a:cubicBezTo>
                <a:cubicBezTo>
                  <a:pt x="1953895" y="1250315"/>
                  <a:pt x="1757680" y="1369060"/>
                  <a:pt x="1592580" y="1513205"/>
                </a:cubicBezTo>
                <a:cubicBezTo>
                  <a:pt x="1456055" y="1632585"/>
                  <a:pt x="1338580" y="1770380"/>
                  <a:pt x="1243965" y="1923415"/>
                </a:cubicBezTo>
                <a:cubicBezTo>
                  <a:pt x="1238885" y="1931670"/>
                  <a:pt x="1233805" y="1939290"/>
                  <a:pt x="1229360" y="1947545"/>
                </a:cubicBezTo>
                <a:lnTo>
                  <a:pt x="1233170" y="1947545"/>
                </a:lnTo>
                <a:cubicBezTo>
                  <a:pt x="1237615" y="1939925"/>
                  <a:pt x="1242060" y="1932940"/>
                  <a:pt x="1246505" y="1925320"/>
                </a:cubicBezTo>
                <a:cubicBezTo>
                  <a:pt x="1456690" y="1585595"/>
                  <a:pt x="1769745" y="1329055"/>
                  <a:pt x="2176145" y="1163955"/>
                </a:cubicBezTo>
                <a:close/>
                <a:moveTo>
                  <a:pt x="3158490" y="1948180"/>
                </a:moveTo>
                <a:lnTo>
                  <a:pt x="3159760" y="1948180"/>
                </a:lnTo>
                <a:cubicBezTo>
                  <a:pt x="3195955" y="1911350"/>
                  <a:pt x="3235325" y="1871980"/>
                  <a:pt x="3286125" y="1840865"/>
                </a:cubicBezTo>
                <a:cubicBezTo>
                  <a:pt x="3314065" y="1823720"/>
                  <a:pt x="3432175" y="1747520"/>
                  <a:pt x="3463290" y="1725295"/>
                </a:cubicBezTo>
                <a:lnTo>
                  <a:pt x="3463290" y="1722755"/>
                </a:lnTo>
                <a:cubicBezTo>
                  <a:pt x="3461385" y="1724025"/>
                  <a:pt x="3458845" y="1725295"/>
                  <a:pt x="3456305" y="1726565"/>
                </a:cubicBezTo>
                <a:cubicBezTo>
                  <a:pt x="3364230" y="1791335"/>
                  <a:pt x="3211195" y="1870075"/>
                  <a:pt x="3158490" y="1948180"/>
                </a:cubicBezTo>
                <a:close/>
                <a:moveTo>
                  <a:pt x="2705100" y="1868170"/>
                </a:moveTo>
                <a:cubicBezTo>
                  <a:pt x="2693670" y="1894205"/>
                  <a:pt x="2683510" y="1920875"/>
                  <a:pt x="2675255" y="1948180"/>
                </a:cubicBezTo>
                <a:lnTo>
                  <a:pt x="2678430" y="1948180"/>
                </a:lnTo>
                <a:cubicBezTo>
                  <a:pt x="2728595" y="1786255"/>
                  <a:pt x="2834640" y="1647825"/>
                  <a:pt x="2995295" y="1536700"/>
                </a:cubicBezTo>
                <a:cubicBezTo>
                  <a:pt x="3185795" y="1405255"/>
                  <a:pt x="3395345" y="1241425"/>
                  <a:pt x="3462655" y="1160145"/>
                </a:cubicBezTo>
                <a:lnTo>
                  <a:pt x="3462655" y="1157605"/>
                </a:lnTo>
                <a:cubicBezTo>
                  <a:pt x="3079115" y="1533525"/>
                  <a:pt x="2854960" y="1543050"/>
                  <a:pt x="2705100" y="1868170"/>
                </a:cubicBezTo>
                <a:close/>
                <a:moveTo>
                  <a:pt x="2924810" y="1699260"/>
                </a:moveTo>
                <a:cubicBezTo>
                  <a:pt x="2846705" y="1778000"/>
                  <a:pt x="2793365" y="1864995"/>
                  <a:pt x="2764790" y="1947545"/>
                </a:cubicBezTo>
                <a:lnTo>
                  <a:pt x="2768600" y="1947545"/>
                </a:lnTo>
                <a:cubicBezTo>
                  <a:pt x="2769870" y="1943100"/>
                  <a:pt x="2770505" y="1937385"/>
                  <a:pt x="2773045" y="1934210"/>
                </a:cubicBezTo>
                <a:cubicBezTo>
                  <a:pt x="2827020" y="1798955"/>
                  <a:pt x="2919095" y="1690370"/>
                  <a:pt x="3053715" y="1597025"/>
                </a:cubicBezTo>
                <a:cubicBezTo>
                  <a:pt x="3206115" y="1492885"/>
                  <a:pt x="3336925" y="1396365"/>
                  <a:pt x="3448050" y="1296035"/>
                </a:cubicBezTo>
                <a:cubicBezTo>
                  <a:pt x="3451860" y="1291590"/>
                  <a:pt x="3458210" y="1287145"/>
                  <a:pt x="3463290" y="1282700"/>
                </a:cubicBezTo>
                <a:lnTo>
                  <a:pt x="3463290" y="1278255"/>
                </a:lnTo>
                <a:cubicBezTo>
                  <a:pt x="3221990" y="1497330"/>
                  <a:pt x="3021330" y="1597660"/>
                  <a:pt x="2924810" y="1699260"/>
                </a:cubicBezTo>
                <a:close/>
                <a:moveTo>
                  <a:pt x="3051175" y="1948180"/>
                </a:moveTo>
                <a:lnTo>
                  <a:pt x="3051810" y="1948180"/>
                </a:lnTo>
                <a:cubicBezTo>
                  <a:pt x="3104515" y="1879600"/>
                  <a:pt x="3146425" y="1832610"/>
                  <a:pt x="3227070" y="1780540"/>
                </a:cubicBezTo>
                <a:cubicBezTo>
                  <a:pt x="3310890" y="1725930"/>
                  <a:pt x="3388360" y="1673860"/>
                  <a:pt x="3458210" y="1624330"/>
                </a:cubicBezTo>
                <a:cubicBezTo>
                  <a:pt x="3459480" y="1623060"/>
                  <a:pt x="3460750" y="1622425"/>
                  <a:pt x="3462020" y="1621155"/>
                </a:cubicBezTo>
                <a:lnTo>
                  <a:pt x="3462020" y="1616710"/>
                </a:lnTo>
                <a:cubicBezTo>
                  <a:pt x="3455670" y="1621155"/>
                  <a:pt x="3448050" y="1627505"/>
                  <a:pt x="3442335" y="1631315"/>
                </a:cubicBezTo>
                <a:cubicBezTo>
                  <a:pt x="3322320" y="1722755"/>
                  <a:pt x="3126105" y="1816100"/>
                  <a:pt x="3051175" y="1948180"/>
                </a:cubicBezTo>
                <a:close/>
                <a:moveTo>
                  <a:pt x="3079750" y="1784350"/>
                </a:moveTo>
                <a:cubicBezTo>
                  <a:pt x="3025140" y="1833880"/>
                  <a:pt x="2983865" y="1885315"/>
                  <a:pt x="2950845" y="1947545"/>
                </a:cubicBezTo>
                <a:lnTo>
                  <a:pt x="2954020" y="1947545"/>
                </a:lnTo>
                <a:cubicBezTo>
                  <a:pt x="3006725" y="1856105"/>
                  <a:pt x="3071495" y="1784350"/>
                  <a:pt x="3169920" y="1718945"/>
                </a:cubicBezTo>
                <a:cubicBezTo>
                  <a:pt x="3326765" y="1616710"/>
                  <a:pt x="3436620" y="1533525"/>
                  <a:pt x="3463290" y="1510665"/>
                </a:cubicBezTo>
                <a:lnTo>
                  <a:pt x="3463290" y="1508125"/>
                </a:lnTo>
                <a:cubicBezTo>
                  <a:pt x="3454400" y="1514475"/>
                  <a:pt x="3435350" y="1528445"/>
                  <a:pt x="3404870" y="1551305"/>
                </a:cubicBezTo>
                <a:cubicBezTo>
                  <a:pt x="3305175" y="1629410"/>
                  <a:pt x="3161030" y="1711960"/>
                  <a:pt x="3079750" y="1784350"/>
                </a:cubicBezTo>
                <a:close/>
                <a:moveTo>
                  <a:pt x="2930525" y="1818640"/>
                </a:moveTo>
                <a:cubicBezTo>
                  <a:pt x="2920365" y="1828800"/>
                  <a:pt x="2859405" y="1924050"/>
                  <a:pt x="2854325" y="1948180"/>
                </a:cubicBezTo>
                <a:lnTo>
                  <a:pt x="2860040" y="1948180"/>
                </a:lnTo>
                <a:cubicBezTo>
                  <a:pt x="2910840" y="1844040"/>
                  <a:pt x="2977515" y="1751330"/>
                  <a:pt x="3112135" y="1660525"/>
                </a:cubicBezTo>
                <a:cubicBezTo>
                  <a:pt x="3232785" y="1579245"/>
                  <a:pt x="3422650" y="1443355"/>
                  <a:pt x="3463290" y="1401445"/>
                </a:cubicBezTo>
                <a:lnTo>
                  <a:pt x="3463290" y="1392555"/>
                </a:lnTo>
                <a:cubicBezTo>
                  <a:pt x="3449955" y="1403350"/>
                  <a:pt x="3435985" y="1415415"/>
                  <a:pt x="3422650" y="1426210"/>
                </a:cubicBezTo>
                <a:cubicBezTo>
                  <a:pt x="3207385" y="1602740"/>
                  <a:pt x="3030220" y="1681480"/>
                  <a:pt x="2930525" y="1818640"/>
                </a:cubicBezTo>
                <a:close/>
              </a:path>
            </a:pathLst>
          </a:custGeom>
          <a:gradFill rotWithShape="0">
            <a:gsLst>
              <a:gs pos="0">
                <a:srgbClr val="08303f">
                  <a:alpha val="13333"/>
                </a:srgbClr>
              </a:gs>
              <a:gs pos="100000">
                <a:srgbClr val="000000">
                  <a:alpha val="31372"/>
                </a:srgbClr>
              </a:gs>
            </a:gsLst>
            <a:lin ang="26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PlaceHolder 1"/>
          <p:cNvSpPr>
            <a:spLocks noGrp="1"/>
          </p:cNvSpPr>
          <p:nvPr>
            <p:ph type="sldNum" idx="4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70D3B97-82DF-4B47-B249-AD6E88661DC5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12" name="Google Shape;74;p10"/>
          <p:cNvSpPr/>
          <p:nvPr/>
        </p:nvSpPr>
        <p:spPr>
          <a:xfrm>
            <a:off x="-1174320" y="2220480"/>
            <a:ext cx="4361040" cy="4288680"/>
          </a:xfrm>
          <a:custGeom>
            <a:avLst/>
            <a:gdLst/>
            <a:ahLst/>
            <a:rect l="l" t="t" r="r" b="b"/>
            <a:pathLst>
              <a:path w="3947121" h="3881628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 rotWithShape="0">
            <a:gsLst>
              <a:gs pos="0">
                <a:srgbClr val="08303f">
                  <a:alpha val="16078"/>
                </a:srgbClr>
              </a:gs>
              <a:gs pos="100000">
                <a:srgbClr val="17727e">
                  <a:alpha val="16078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Google Shape;75;p10"/>
          <p:cNvSpPr/>
          <p:nvPr/>
        </p:nvSpPr>
        <p:spPr>
          <a:xfrm>
            <a:off x="6438960" y="-278280"/>
            <a:ext cx="3946680" cy="3881160"/>
          </a:xfrm>
          <a:custGeom>
            <a:avLst/>
            <a:gdLst/>
            <a:ahLst/>
            <a:rect l="l" t="t" r="r" b="b"/>
            <a:pathLst>
              <a:path w="3947121" h="3881628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 rotWithShape="0">
            <a:gsLst>
              <a:gs pos="0">
                <a:srgbClr val="198d8c">
                  <a:alpha val="16078"/>
                </a:srgbClr>
              </a:gs>
              <a:gs pos="100000">
                <a:srgbClr val="08303f">
                  <a:alpha val="16078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4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4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4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slideLayout" Target="../slideLayouts/slideLayout4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gif"/><Relationship Id="rId3" Type="http://schemas.openxmlformats.org/officeDocument/2006/relationships/slideLayout" Target="../slideLayouts/slideLayout4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4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hyperlink" Target="https://manual.audacityteam.org/" TargetMode="External"/><Relationship Id="rId2" Type="http://schemas.openxmlformats.org/officeDocument/2006/relationships/slideLayout" Target="../slideLayouts/slideLayout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975240" y="1991880"/>
            <a:ext cx="7193160" cy="115956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100" spc="-1" strike="noStrike">
                <a:solidFill>
                  <a:srgbClr val="ffffff"/>
                </a:solidFill>
                <a:latin typeface="Quantico"/>
                <a:ea typeface="Quantico"/>
              </a:rPr>
              <a:t>Análise da contribuição do som para a </a:t>
            </a:r>
            <a:r>
              <a:rPr b="0" lang="en-US" sz="4100" spc="-1" strike="noStrike">
                <a:solidFill>
                  <a:srgbClr val="a1d3bf"/>
                </a:solidFill>
                <a:latin typeface="Quantico"/>
                <a:ea typeface="Quantico"/>
              </a:rPr>
              <a:t>energia</a:t>
            </a:r>
            <a:br>
              <a:rPr sz="4100"/>
            </a:br>
            <a:r>
              <a:rPr b="0" lang="en-US" sz="4100" spc="-1" strike="noStrike">
                <a:solidFill>
                  <a:srgbClr val="a1d3bf"/>
                </a:solidFill>
                <a:latin typeface="Quantico"/>
                <a:ea typeface="Quantico"/>
              </a:rPr>
              <a:t>dissipativa</a:t>
            </a:r>
            <a:r>
              <a:rPr b="0" lang="en-US" sz="4100" spc="-1" strike="noStrike">
                <a:solidFill>
                  <a:srgbClr val="ffffff"/>
                </a:solidFill>
                <a:latin typeface="Quantico"/>
                <a:ea typeface="Quantico"/>
              </a:rPr>
              <a:t> em uma colisão inelástica</a:t>
            </a:r>
            <a:endParaRPr b="0" lang="en-US" sz="4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Google Shape;87;p13" descr=""/>
          <p:cNvPicPr/>
          <p:nvPr/>
        </p:nvPicPr>
        <p:blipFill>
          <a:blip r:embed="rId1"/>
          <a:stretch/>
        </p:blipFill>
        <p:spPr>
          <a:xfrm>
            <a:off x="374400" y="256680"/>
            <a:ext cx="1149480" cy="914040"/>
          </a:xfrm>
          <a:prstGeom prst="rect">
            <a:avLst/>
          </a:prstGeom>
          <a:ln w="0">
            <a:noFill/>
          </a:ln>
        </p:spPr>
      </p:pic>
      <p:sp>
        <p:nvSpPr>
          <p:cNvPr id="260" name="Google Shape;88;p13"/>
          <p:cNvSpPr/>
          <p:nvPr/>
        </p:nvSpPr>
        <p:spPr>
          <a:xfrm>
            <a:off x="975240" y="3803400"/>
            <a:ext cx="52398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Quantico"/>
                <a:ea typeface="Quantico"/>
              </a:rPr>
              <a:t>Discente: Regiley Pimenta Ramos de Oliveira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Quantico"/>
                <a:ea typeface="Quantico"/>
              </a:rPr>
              <a:t>Orientador: Samuel Bueno Soltau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Num" idx="13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627E42A-20EC-498E-AED3-C01FB335B4AF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Conservação de momento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Google Shape;184;p22" descr=""/>
          <p:cNvPicPr/>
          <p:nvPr/>
        </p:nvPicPr>
        <p:blipFill>
          <a:blip r:embed="rId1"/>
          <a:stretch/>
        </p:blipFill>
        <p:spPr>
          <a:xfrm>
            <a:off x="1297800" y="2402640"/>
            <a:ext cx="2863440" cy="637560"/>
          </a:xfrm>
          <a:prstGeom prst="rect">
            <a:avLst/>
          </a:prstGeom>
          <a:ln w="0">
            <a:noFill/>
          </a:ln>
        </p:spPr>
      </p:pic>
      <p:pic>
        <p:nvPicPr>
          <p:cNvPr id="321" name="Google Shape;185;p22" descr=""/>
          <p:cNvPicPr/>
          <p:nvPr/>
        </p:nvPicPr>
        <p:blipFill>
          <a:blip r:embed="rId2"/>
          <a:stretch/>
        </p:blipFill>
        <p:spPr>
          <a:xfrm>
            <a:off x="1121040" y="3482280"/>
            <a:ext cx="3125880" cy="501840"/>
          </a:xfrm>
          <a:prstGeom prst="rect">
            <a:avLst/>
          </a:prstGeom>
          <a:ln w="0">
            <a:noFill/>
          </a:ln>
        </p:spPr>
      </p:pic>
      <p:sp>
        <p:nvSpPr>
          <p:cNvPr id="322" name="Google Shape;186;p22"/>
          <p:cNvSpPr/>
          <p:nvPr/>
        </p:nvSpPr>
        <p:spPr>
          <a:xfrm>
            <a:off x="4862160" y="1836360"/>
            <a:ext cx="3860640" cy="27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73818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23" name="Google Shape;187;p22" descr=""/>
          <p:cNvPicPr/>
          <p:nvPr/>
        </p:nvPicPr>
        <p:blipFill>
          <a:blip r:embed="rId3"/>
          <a:stretch/>
        </p:blipFill>
        <p:spPr>
          <a:xfrm>
            <a:off x="4889520" y="1945800"/>
            <a:ext cx="3714480" cy="249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Num" idx="14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4B7B771-CFBA-456B-8E2C-705C6183DC75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Conservação de energia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6" name="Google Shape;194;p23" descr=""/>
          <p:cNvPicPr/>
          <p:nvPr/>
        </p:nvPicPr>
        <p:blipFill>
          <a:blip r:embed="rId1"/>
          <a:stretch/>
        </p:blipFill>
        <p:spPr>
          <a:xfrm>
            <a:off x="3318840" y="1981080"/>
            <a:ext cx="2506320" cy="48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Num" idx="15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A4B8242-6A18-4F24-87C3-0E8B7649A17C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Conservação de energia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9" name="Google Shape;201;p24" descr=""/>
          <p:cNvPicPr/>
          <p:nvPr/>
        </p:nvPicPr>
        <p:blipFill>
          <a:blip r:embed="rId1"/>
          <a:stretch/>
        </p:blipFill>
        <p:spPr>
          <a:xfrm>
            <a:off x="3318840" y="1977120"/>
            <a:ext cx="2506320" cy="488160"/>
          </a:xfrm>
          <a:prstGeom prst="rect">
            <a:avLst/>
          </a:prstGeom>
          <a:ln w="0">
            <a:noFill/>
          </a:ln>
        </p:spPr>
      </p:pic>
      <p:sp>
        <p:nvSpPr>
          <p:cNvPr id="330" name="Google Shape;202;p24"/>
          <p:cNvSpPr/>
          <p:nvPr/>
        </p:nvSpPr>
        <p:spPr>
          <a:xfrm>
            <a:off x="349560" y="2685240"/>
            <a:ext cx="4090320" cy="79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55320">
              <a:lnSpc>
                <a:spcPct val="100000"/>
              </a:lnSpc>
              <a:buClr>
                <a:srgbClr val="ffffff"/>
              </a:buClr>
              <a:buFont typeface="Titillium Web Light"/>
              <a:buChar char="●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Energia Potencial Gravitacional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31" name="Google Shape;203;p24" descr=""/>
          <p:cNvPicPr/>
          <p:nvPr/>
        </p:nvPicPr>
        <p:blipFill>
          <a:blip r:embed="rId2"/>
          <a:stretch/>
        </p:blipFill>
        <p:spPr>
          <a:xfrm>
            <a:off x="1630080" y="3644280"/>
            <a:ext cx="1528920" cy="40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ldNum" idx="16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42B129F-4CFF-482B-894D-3052CFD328A4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Conservação de energia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4" name="Google Shape;210;p25" descr=""/>
          <p:cNvPicPr/>
          <p:nvPr/>
        </p:nvPicPr>
        <p:blipFill>
          <a:blip r:embed="rId1"/>
          <a:stretch/>
        </p:blipFill>
        <p:spPr>
          <a:xfrm>
            <a:off x="3318840" y="1977120"/>
            <a:ext cx="2506320" cy="488160"/>
          </a:xfrm>
          <a:prstGeom prst="rect">
            <a:avLst/>
          </a:prstGeom>
          <a:ln w="0">
            <a:noFill/>
          </a:ln>
        </p:spPr>
      </p:pic>
      <p:sp>
        <p:nvSpPr>
          <p:cNvPr id="335" name="Google Shape;211;p25"/>
          <p:cNvSpPr/>
          <p:nvPr/>
        </p:nvSpPr>
        <p:spPr>
          <a:xfrm>
            <a:off x="349560" y="2685240"/>
            <a:ext cx="4090320" cy="79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Energia Potencial Gravitacional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36" name="Google Shape;212;p25" descr=""/>
          <p:cNvPicPr/>
          <p:nvPr/>
        </p:nvPicPr>
        <p:blipFill>
          <a:blip r:embed="rId2"/>
          <a:stretch/>
        </p:blipFill>
        <p:spPr>
          <a:xfrm>
            <a:off x="1630080" y="3644280"/>
            <a:ext cx="1528920" cy="402480"/>
          </a:xfrm>
          <a:prstGeom prst="rect">
            <a:avLst/>
          </a:prstGeom>
          <a:ln w="0">
            <a:noFill/>
          </a:ln>
        </p:spPr>
      </p:pic>
      <p:sp>
        <p:nvSpPr>
          <p:cNvPr id="337" name="Google Shape;213;p25"/>
          <p:cNvSpPr/>
          <p:nvPr/>
        </p:nvSpPr>
        <p:spPr>
          <a:xfrm>
            <a:off x="5288040" y="2685240"/>
            <a:ext cx="250632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Energia Cinética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38" name="Google Shape;214;p25" descr=""/>
          <p:cNvPicPr/>
          <p:nvPr/>
        </p:nvPicPr>
        <p:blipFill>
          <a:blip r:embed="rId3"/>
          <a:stretch/>
        </p:blipFill>
        <p:spPr>
          <a:xfrm>
            <a:off x="5825160" y="3397320"/>
            <a:ext cx="1968840" cy="94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Num" idx="17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0CED0DE-AED0-4F65-B6E4-F955F662B112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Conservação de Energia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Google Shape;221;p26"/>
          <p:cNvSpPr/>
          <p:nvPr/>
        </p:nvSpPr>
        <p:spPr>
          <a:xfrm>
            <a:off x="520920" y="1710000"/>
            <a:ext cx="520992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A energia associada para corpos em queda livre é: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342" name="Google Shape;222;p26" descr=""/>
          <p:cNvPicPr/>
          <p:nvPr/>
        </p:nvPicPr>
        <p:blipFill>
          <a:blip r:embed="rId1"/>
          <a:stretch/>
        </p:blipFill>
        <p:spPr>
          <a:xfrm>
            <a:off x="4678200" y="2438280"/>
            <a:ext cx="3820320" cy="2147760"/>
          </a:xfrm>
          <a:prstGeom prst="rect">
            <a:avLst/>
          </a:prstGeom>
          <a:ln w="0">
            <a:noFill/>
          </a:ln>
        </p:spPr>
      </p:pic>
      <p:pic>
        <p:nvPicPr>
          <p:cNvPr id="343" name="Google Shape;223;p26" descr=""/>
          <p:cNvPicPr/>
          <p:nvPr/>
        </p:nvPicPr>
        <p:blipFill>
          <a:blip r:embed="rId2"/>
          <a:stretch/>
        </p:blipFill>
        <p:spPr>
          <a:xfrm>
            <a:off x="2361600" y="2628720"/>
            <a:ext cx="1528920" cy="402480"/>
          </a:xfrm>
          <a:prstGeom prst="rect">
            <a:avLst/>
          </a:prstGeom>
          <a:ln w="0">
            <a:noFill/>
          </a:ln>
        </p:spPr>
      </p:pic>
      <p:sp>
        <p:nvSpPr>
          <p:cNvPr id="344" name="Google Shape;224;p26"/>
          <p:cNvSpPr/>
          <p:nvPr/>
        </p:nvSpPr>
        <p:spPr>
          <a:xfrm>
            <a:off x="4903200" y="2832120"/>
            <a:ext cx="360" cy="18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Google Shape;225;p26"/>
          <p:cNvSpPr/>
          <p:nvPr/>
        </p:nvSpPr>
        <p:spPr>
          <a:xfrm>
            <a:off x="4678200" y="3031560"/>
            <a:ext cx="26712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g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6" name="Google Shape;226;p26"/>
          <p:cNvSpPr/>
          <p:nvPr/>
        </p:nvSpPr>
        <p:spPr>
          <a:xfrm>
            <a:off x="7761960" y="2965680"/>
            <a:ext cx="26280" cy="114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 len="med" type="diamond" w="med"/>
            <a:tailEnd len="med" type="diamond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Google Shape;227;p26"/>
          <p:cNvSpPr/>
          <p:nvPr/>
        </p:nvSpPr>
        <p:spPr>
          <a:xfrm>
            <a:off x="7802280" y="3366720"/>
            <a:ext cx="26712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h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Num" idx="18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965DCB1-C99F-450D-A5A2-4B95BDF3B326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Conservação de energia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Google Shape;234;p27" descr=""/>
          <p:cNvPicPr/>
          <p:nvPr/>
        </p:nvPicPr>
        <p:blipFill>
          <a:blip r:embed="rId1"/>
          <a:stretch/>
        </p:blipFill>
        <p:spPr>
          <a:xfrm>
            <a:off x="975240" y="1901160"/>
            <a:ext cx="1786320" cy="24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Num" idx="19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A440EBB-4CCA-4BD5-8D35-AD10424DDCED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Conservação de energia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3" name="Google Shape;241;p28" descr=""/>
          <p:cNvPicPr/>
          <p:nvPr/>
        </p:nvPicPr>
        <p:blipFill>
          <a:blip r:embed="rId1"/>
          <a:stretch/>
        </p:blipFill>
        <p:spPr>
          <a:xfrm>
            <a:off x="975240" y="1901160"/>
            <a:ext cx="1786320" cy="2442960"/>
          </a:xfrm>
          <a:prstGeom prst="rect">
            <a:avLst/>
          </a:prstGeom>
          <a:ln w="0">
            <a:noFill/>
          </a:ln>
        </p:spPr>
      </p:pic>
      <p:pic>
        <p:nvPicPr>
          <p:cNvPr id="354" name="Google Shape;242;p28" descr=""/>
          <p:cNvPicPr/>
          <p:nvPr/>
        </p:nvPicPr>
        <p:blipFill>
          <a:blip r:embed="rId2"/>
          <a:stretch/>
        </p:blipFill>
        <p:spPr>
          <a:xfrm>
            <a:off x="3825360" y="2903040"/>
            <a:ext cx="4343040" cy="43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Num" idx="20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3735F78-0031-46B6-B8AE-57668D2133A1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Conservação de energia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7" name="Google Shape;249;p29" descr=""/>
          <p:cNvPicPr/>
          <p:nvPr/>
        </p:nvPicPr>
        <p:blipFill>
          <a:blip r:embed="rId1"/>
          <a:stretch/>
        </p:blipFill>
        <p:spPr>
          <a:xfrm>
            <a:off x="975240" y="1901160"/>
            <a:ext cx="3171240" cy="142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Num" idx="21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744650F-4088-4D78-B821-86C86CA322A7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Energia Sonora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0" name="Google Shape;256;p30" descr=""/>
          <p:cNvPicPr/>
          <p:nvPr/>
        </p:nvPicPr>
        <p:blipFill>
          <a:blip r:embed="rId1"/>
          <a:stretch/>
        </p:blipFill>
        <p:spPr>
          <a:xfrm>
            <a:off x="1567080" y="2184480"/>
            <a:ext cx="3438000" cy="104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ldNum" idx="22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CE91741-45FB-4F51-B2AD-C53B9DD3FB1A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Energia Sonora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3" name="Google Shape;263;p31" descr=""/>
          <p:cNvPicPr/>
          <p:nvPr/>
        </p:nvPicPr>
        <p:blipFill>
          <a:blip r:embed="rId1"/>
          <a:stretch/>
        </p:blipFill>
        <p:spPr>
          <a:xfrm>
            <a:off x="1153080" y="1949760"/>
            <a:ext cx="3673440" cy="1243800"/>
          </a:xfrm>
          <a:prstGeom prst="rect">
            <a:avLst/>
          </a:prstGeom>
          <a:ln w="0">
            <a:noFill/>
          </a:ln>
        </p:spPr>
      </p:pic>
      <p:pic>
        <p:nvPicPr>
          <p:cNvPr id="364" name="Google Shape;264;p31" descr=""/>
          <p:cNvPicPr/>
          <p:nvPr/>
        </p:nvPicPr>
        <p:blipFill>
          <a:blip r:embed="rId2"/>
          <a:stretch/>
        </p:blipFill>
        <p:spPr>
          <a:xfrm>
            <a:off x="1073520" y="3840120"/>
            <a:ext cx="2089800" cy="708840"/>
          </a:xfrm>
          <a:prstGeom prst="rect">
            <a:avLst/>
          </a:prstGeom>
          <a:ln w="0">
            <a:noFill/>
          </a:ln>
        </p:spPr>
      </p:pic>
      <p:sp>
        <p:nvSpPr>
          <p:cNvPr id="365" name="Google Shape;265;p31"/>
          <p:cNvSpPr/>
          <p:nvPr/>
        </p:nvSpPr>
        <p:spPr>
          <a:xfrm>
            <a:off x="3808080" y="2460600"/>
            <a:ext cx="43236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*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366" name="Google Shape;266;p31"/>
          <p:cNvSpPr/>
          <p:nvPr/>
        </p:nvSpPr>
        <p:spPr>
          <a:xfrm>
            <a:off x="818640" y="3727080"/>
            <a:ext cx="33372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*</a:t>
            </a:r>
            <a:endParaRPr b="0" lang="en-U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Sumário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975240" y="1575000"/>
            <a:ext cx="7193160" cy="270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7200" indent="-380520">
              <a:lnSpc>
                <a:spcPct val="100000"/>
              </a:lnSpc>
              <a:spcBef>
                <a:spcPts val="601"/>
              </a:spcBef>
              <a:buClr>
                <a:srgbClr val="d6ffcf"/>
              </a:buClr>
              <a:buFont typeface="Titillium Web Light"/>
              <a:buChar char="▫"/>
            </a:pPr>
            <a:r>
              <a:rPr b="0" lang="en-US" sz="2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Introdução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d6ffcf"/>
              </a:buClr>
              <a:buFont typeface="Titillium Web Light"/>
              <a:buChar char="▫"/>
            </a:pPr>
            <a:r>
              <a:rPr b="0" lang="en-US" sz="2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Referencial Teórico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d6ffcf"/>
              </a:buClr>
              <a:buFont typeface="Titillium Web Light"/>
              <a:buChar char="▫"/>
            </a:pPr>
            <a:r>
              <a:rPr b="0" lang="en-US" sz="2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Métodos e Materiais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d6ffcf"/>
              </a:buClr>
              <a:buFont typeface="Titillium Web Light"/>
              <a:buChar char="▫"/>
            </a:pPr>
            <a:r>
              <a:rPr b="0" lang="en-US" sz="2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Discussão e Resultados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d6ffcf"/>
              </a:buClr>
              <a:buFont typeface="Titillium Web Light"/>
              <a:buChar char="▫"/>
            </a:pPr>
            <a:r>
              <a:rPr b="0" lang="en-US" sz="2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Conclusões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d6ffcf"/>
              </a:buClr>
              <a:buFont typeface="Titillium Web Light"/>
              <a:buChar char="▫"/>
            </a:pPr>
            <a:r>
              <a:rPr b="0" lang="en-US" sz="2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Referências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8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A3969B5-7D16-40DB-8927-77F4D7CC9411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Quantico"/>
                <a:ea typeface="Quantico"/>
              </a:rPr>
              <a:t>3. Materiais e Métodos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8" name="Google Shape;272;p32"/>
          <p:cNvGrpSpPr/>
          <p:nvPr/>
        </p:nvGrpSpPr>
        <p:grpSpPr>
          <a:xfrm>
            <a:off x="1143360" y="1606320"/>
            <a:ext cx="342720" cy="349560"/>
            <a:chOff x="1143360" y="1606320"/>
            <a:chExt cx="342720" cy="349560"/>
          </a:xfrm>
        </p:grpSpPr>
        <p:sp>
          <p:nvSpPr>
            <p:cNvPr id="369" name="Google Shape;273;p32"/>
            <p:cNvSpPr/>
            <p:nvPr/>
          </p:nvSpPr>
          <p:spPr>
            <a:xfrm>
              <a:off x="1143360" y="1606320"/>
              <a:ext cx="264240" cy="264240"/>
            </a:xfrm>
            <a:custGeom>
              <a:avLst/>
              <a:gdLst/>
              <a:ahLst/>
              <a:rect l="l" t="t" r="r" b="b"/>
              <a:pathLst>
                <a:path fill="none" w="12592" h="12593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" name="Google Shape;274;p32"/>
            <p:cNvSpPr/>
            <p:nvPr/>
          </p:nvSpPr>
          <p:spPr>
            <a:xfrm>
              <a:off x="1174320" y="1636920"/>
              <a:ext cx="202680" cy="202680"/>
            </a:xfrm>
            <a:custGeom>
              <a:avLst/>
              <a:gdLst/>
              <a:ahLst/>
              <a:rect l="l" t="t" r="r" b="b"/>
              <a:pathLst>
                <a:path fill="none" w="9670" h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Google Shape;275;p32"/>
            <p:cNvSpPr/>
            <p:nvPr/>
          </p:nvSpPr>
          <p:spPr>
            <a:xfrm>
              <a:off x="1204560" y="1667520"/>
              <a:ext cx="70920" cy="70920"/>
            </a:xfrm>
            <a:custGeom>
              <a:avLst/>
              <a:gdLst/>
              <a:ahLst/>
              <a:rect l="l" t="t" r="r" b="b"/>
              <a:pathLst>
                <a:path fill="none" w="3386" h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Google Shape;276;p32"/>
            <p:cNvSpPr/>
            <p:nvPr/>
          </p:nvSpPr>
          <p:spPr>
            <a:xfrm>
              <a:off x="1356840" y="1827360"/>
              <a:ext cx="129240" cy="128520"/>
            </a:xfrm>
            <a:custGeom>
              <a:avLst/>
              <a:gdLst/>
              <a:ahLst/>
              <a:rect l="l" t="t" r="r" b="b"/>
              <a:pathLst>
                <a:path fill="none" w="6162" h="6139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ldNum" idx="23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EDC8A62-C7D2-4F3D-8B6E-1B02B2851E39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777600" y="1229040"/>
            <a:ext cx="7704000" cy="320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7200" indent="-355320" algn="just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O vídeo foi gravado no formato mov, utilizando uma câmera DSLR Canon 50D, com velocidade de gravação a 30 FPS.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spcBef>
                <a:spcPts val="601"/>
              </a:spcBef>
              <a:buClr>
                <a:srgbClr val="d6ffcf"/>
              </a:buClr>
              <a:buFont typeface="Titillium Web Light"/>
              <a:buChar char="▫"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O </a:t>
            </a: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 áudio foi capturado no formato aup com uso de um microfone BM800, padrão polar unidirecional, com sensibilidade no intervalo de −34 dB a 130 dB±2 dB (0 dB = 1 V/Pa em 1 KHz), conectado a placa de áudio do computador.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 algn="just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Esfera maciça (bola) de polipropileno, com massa de m = 0.0306 kg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 algn="just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Barra de ferro fundido, de dimensões 10×10×30 cm.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Google Shape;283;p33"/>
          <p:cNvSpPr/>
          <p:nvPr/>
        </p:nvSpPr>
        <p:spPr>
          <a:xfrm>
            <a:off x="309240" y="469800"/>
            <a:ext cx="8024040" cy="64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Materiais</a:t>
            </a:r>
            <a:endParaRPr b="0" lang="en-U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This is a slide title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975240" y="1575000"/>
            <a:ext cx="7642080" cy="317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7200" indent="-355320" algn="just">
              <a:lnSpc>
                <a:spcPct val="100000"/>
              </a:lnSpc>
              <a:spcBef>
                <a:spcPts val="601"/>
              </a:spcBef>
              <a:buClr>
                <a:srgbClr val="d6ffcf"/>
              </a:buClr>
              <a:buFont typeface="Titillium Web Light"/>
              <a:buChar char="▫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Softwares Audacity, versão 3.1.3 e o software Tracker, versão 6.0.8.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 algn="just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Linguagem Python, versão 3.8.13, com a biblioteca Matplotlib, versão 3.5.1, para confecção dos gráficos e a biblioteca Numpy, versão 1.22, para os cálculos numéricos. A linguagem Python foi executada em modo interativo com uso da plataforma.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 algn="just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Jupyter Notebook, versão 6.3.0, sob o browser Mozila Firefox, versão 99.0.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 idx="24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5241037-0761-4D84-87DA-6391FF45F51A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Num" idx="25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366C169-53B9-4F61-97C5-18457F42A5FF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Materiais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1" name="Google Shape;297;p35" descr=""/>
          <p:cNvPicPr/>
          <p:nvPr/>
        </p:nvPicPr>
        <p:blipFill>
          <a:blip r:embed="rId1"/>
          <a:stretch/>
        </p:blipFill>
        <p:spPr>
          <a:xfrm>
            <a:off x="3416760" y="1458720"/>
            <a:ext cx="2310120" cy="337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Num" idx="26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32C8D1C1-08E8-4F43-AE68-B3BCD17912A4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title"/>
          </p:nvPr>
        </p:nvSpPr>
        <p:spPr>
          <a:xfrm>
            <a:off x="975240" y="5954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Métodos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Google Shape;304;p36"/>
          <p:cNvSpPr/>
          <p:nvPr/>
        </p:nvSpPr>
        <p:spPr>
          <a:xfrm>
            <a:off x="1807560" y="2667600"/>
            <a:ext cx="234720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Vídeo-análise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85" name="Google Shape;305;p36"/>
          <p:cNvSpPr/>
          <p:nvPr/>
        </p:nvSpPr>
        <p:spPr>
          <a:xfrm>
            <a:off x="4754160" y="2764800"/>
            <a:ext cx="2347200" cy="79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Análise de áudio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386" name="Google Shape;306;p36"/>
          <p:cNvGrpSpPr/>
          <p:nvPr/>
        </p:nvGrpSpPr>
        <p:grpSpPr>
          <a:xfrm>
            <a:off x="2445840" y="1787760"/>
            <a:ext cx="1070280" cy="722160"/>
            <a:chOff x="2445840" y="1787760"/>
            <a:chExt cx="1070280" cy="722160"/>
          </a:xfrm>
        </p:grpSpPr>
        <p:sp>
          <p:nvSpPr>
            <p:cNvPr id="387" name="Google Shape;307;p36"/>
            <p:cNvSpPr/>
            <p:nvPr/>
          </p:nvSpPr>
          <p:spPr>
            <a:xfrm>
              <a:off x="2636640" y="1923480"/>
              <a:ext cx="59400" cy="42480"/>
            </a:xfrm>
            <a:custGeom>
              <a:avLst/>
              <a:gdLst/>
              <a:ahLst/>
              <a:rect l="l" t="t" r="r" b="b"/>
              <a:pathLst>
                <a:path w="789" h="788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d6ffcf"/>
            </a:solidFill>
            <a:ln w="28440">
              <a:solidFill>
                <a:srgbClr val="08303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8" name="Google Shape;308;p36"/>
            <p:cNvSpPr/>
            <p:nvPr/>
          </p:nvSpPr>
          <p:spPr>
            <a:xfrm>
              <a:off x="3011040" y="1923480"/>
              <a:ext cx="59400" cy="42480"/>
            </a:xfrm>
            <a:custGeom>
              <a:avLst/>
              <a:gdLst/>
              <a:ahLst/>
              <a:rect l="l" t="t" r="r" b="b"/>
              <a:pathLst>
                <a:path w="788" h="788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d6ffcf"/>
            </a:solidFill>
            <a:ln w="28440">
              <a:solidFill>
                <a:srgbClr val="08303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" name="Google Shape;309;p36"/>
            <p:cNvSpPr/>
            <p:nvPr/>
          </p:nvSpPr>
          <p:spPr>
            <a:xfrm>
              <a:off x="2445840" y="1787760"/>
              <a:ext cx="812880" cy="316080"/>
            </a:xfrm>
            <a:custGeom>
              <a:avLst/>
              <a:gdLst/>
              <a:ahLst/>
              <a:rect l="l" t="t" r="r" b="b"/>
              <a:pathLst>
                <a:path w="10744" h="5798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rgbClr val="d6ffcf"/>
            </a:solidFill>
            <a:ln w="28440">
              <a:solidFill>
                <a:srgbClr val="08303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" name="Google Shape;310;p36"/>
            <p:cNvSpPr/>
            <p:nvPr/>
          </p:nvSpPr>
          <p:spPr>
            <a:xfrm>
              <a:off x="2634120" y="2329200"/>
              <a:ext cx="187920" cy="44280"/>
            </a:xfrm>
            <a:custGeom>
              <a:avLst/>
              <a:gdLst/>
              <a:ahLst/>
              <a:rect l="l" t="t" r="r" b="b"/>
              <a:pathLst>
                <a:path w="2490" h="82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6ffcf"/>
            </a:solidFill>
            <a:ln w="28440">
              <a:solidFill>
                <a:srgbClr val="08303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" name="Google Shape;311;p36"/>
            <p:cNvSpPr/>
            <p:nvPr/>
          </p:nvSpPr>
          <p:spPr>
            <a:xfrm>
              <a:off x="2445840" y="2104200"/>
              <a:ext cx="815400" cy="405360"/>
            </a:xfrm>
            <a:custGeom>
              <a:avLst/>
              <a:gdLst/>
              <a:ahLst/>
              <a:rect l="l" t="t" r="r" b="b"/>
              <a:pathLst>
                <a:path w="10776" h="7436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rgbClr val="d6ffcf"/>
            </a:solidFill>
            <a:ln w="28440">
              <a:solidFill>
                <a:srgbClr val="08303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" name="Google Shape;312;p36"/>
            <p:cNvSpPr/>
            <p:nvPr/>
          </p:nvSpPr>
          <p:spPr>
            <a:xfrm>
              <a:off x="3325680" y="2103840"/>
              <a:ext cx="190440" cy="406080"/>
            </a:xfrm>
            <a:custGeom>
              <a:avLst/>
              <a:gdLst/>
              <a:ahLst/>
              <a:rect l="l" t="t" r="r" b="b"/>
              <a:pathLst>
                <a:path w="2522" h="7446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rgbClr val="d6ffcf"/>
            </a:solidFill>
            <a:ln w="28440">
              <a:solidFill>
                <a:srgbClr val="08303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3" name="Google Shape;313;p36"/>
          <p:cNvSpPr/>
          <p:nvPr/>
        </p:nvSpPr>
        <p:spPr>
          <a:xfrm>
            <a:off x="5576400" y="1787760"/>
            <a:ext cx="845640" cy="916560"/>
          </a:xfrm>
          <a:custGeom>
            <a:avLst/>
            <a:gdLst/>
            <a:ahLst/>
            <a:rect l="l" t="t" r="r" b="b"/>
            <a:pathLst>
              <a:path w="10776" h="14052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d6ffcf"/>
          </a:solidFill>
          <a:ln w="28440">
            <a:solidFill>
              <a:srgbClr val="08303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ldNum" idx="27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9B468A8-20C4-4A5B-BAD0-739918A5B951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Vídeo-análise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Google Shape;320;p37"/>
          <p:cNvSpPr/>
          <p:nvPr/>
        </p:nvSpPr>
        <p:spPr>
          <a:xfrm>
            <a:off x="1015200" y="1923840"/>
            <a:ext cx="6840000" cy="23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Vídeo:</a:t>
            </a: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 formado por uma sucessão de imagens que são substituídas em sequência dando uma sensação de movimento ao observador humano.</a:t>
            </a:r>
            <a:endParaRPr b="0" lang="en-US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FPS: </a:t>
            </a: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é a taxa de capturas de imagens que a câmera faz em um tempo, no caso, são quadros por segundo.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Vídeo-análise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975240" y="1575000"/>
            <a:ext cx="7193160" cy="270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7200" indent="-355320">
              <a:lnSpc>
                <a:spcPct val="100000"/>
              </a:lnSpc>
              <a:spcBef>
                <a:spcPts val="601"/>
              </a:spcBef>
              <a:buClr>
                <a:srgbClr val="d6ffcf"/>
              </a:buClr>
              <a:buFont typeface="Titillium Web Light"/>
              <a:buChar char="▫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A cena que contém o fenômeno a ser estudado deve ser enquadrada com a câmera perpendicular ao deslocamento do objeto em movimento;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 algn="just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O fundo da cena deve contrastar com o objeto de interesse ao estudo, para isso a iluminação deve ser adequada;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 algn="just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De preferência, ter uma escala métrica filmada junto do fenômeno na cena, para garantir a unidade de medida.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sldNum" idx="28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FB21F3F-620F-4C67-9C3E-C51A194E6A9F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Num" idx="29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E69A386-6A81-4925-B020-7F4929886001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401" name="Google Shape;333;p39" descr=""/>
          <p:cNvPicPr/>
          <p:nvPr/>
        </p:nvPicPr>
        <p:blipFill>
          <a:blip r:embed="rId1"/>
          <a:stretch/>
        </p:blipFill>
        <p:spPr>
          <a:xfrm>
            <a:off x="820080" y="699480"/>
            <a:ext cx="7521120" cy="4306320"/>
          </a:xfrm>
          <a:prstGeom prst="rect">
            <a:avLst/>
          </a:prstGeom>
          <a:ln w="0">
            <a:noFill/>
          </a:ln>
        </p:spPr>
      </p:pic>
      <p:sp>
        <p:nvSpPr>
          <p:cNvPr id="402" name="Google Shape;334;p39"/>
          <p:cNvSpPr/>
          <p:nvPr/>
        </p:nvSpPr>
        <p:spPr>
          <a:xfrm>
            <a:off x="1026360" y="210240"/>
            <a:ext cx="7108920" cy="4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Quantico"/>
                <a:ea typeface="Quantico"/>
              </a:rPr>
              <a:t>O software Tracker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sldNum" idx="30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D726D80-2A2B-4563-9039-57B5D640C39C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04" name="Google Shape;340;p40"/>
          <p:cNvSpPr/>
          <p:nvPr/>
        </p:nvSpPr>
        <p:spPr>
          <a:xfrm>
            <a:off x="1026360" y="210240"/>
            <a:ext cx="7108920" cy="4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Quantico"/>
                <a:ea typeface="Quantico"/>
              </a:rPr>
              <a:t>Análise do Som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05" name="Google Shape;341;p40" descr=""/>
          <p:cNvPicPr/>
          <p:nvPr/>
        </p:nvPicPr>
        <p:blipFill>
          <a:blip r:embed="rId1"/>
          <a:srcRect l="0" t="19940" r="0" b="24779"/>
          <a:stretch/>
        </p:blipFill>
        <p:spPr>
          <a:xfrm>
            <a:off x="2363040" y="699480"/>
            <a:ext cx="4435560" cy="435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sldNum" idx="31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F9B4F5E-8C7F-4EB5-B267-A9C060F3219A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07" name="Google Shape;347;p41"/>
          <p:cNvSpPr/>
          <p:nvPr/>
        </p:nvSpPr>
        <p:spPr>
          <a:xfrm>
            <a:off x="1026360" y="210240"/>
            <a:ext cx="7108920" cy="4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Quantico"/>
                <a:ea typeface="Quantico"/>
              </a:rPr>
              <a:t>O Software Audacity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08" name="Google Shape;348;p41" descr=""/>
          <p:cNvPicPr/>
          <p:nvPr/>
        </p:nvPicPr>
        <p:blipFill>
          <a:blip r:embed="rId1"/>
          <a:stretch/>
        </p:blipFill>
        <p:spPr>
          <a:xfrm>
            <a:off x="879840" y="828360"/>
            <a:ext cx="7401960" cy="423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Quantico"/>
                <a:ea typeface="Quantico"/>
              </a:rPr>
              <a:t>1. Introdução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5" name="Google Shape;101;p15"/>
          <p:cNvGrpSpPr/>
          <p:nvPr/>
        </p:nvGrpSpPr>
        <p:grpSpPr>
          <a:xfrm>
            <a:off x="1088280" y="1558080"/>
            <a:ext cx="454320" cy="436320"/>
            <a:chOff x="1088280" y="1558080"/>
            <a:chExt cx="454320" cy="436320"/>
          </a:xfrm>
        </p:grpSpPr>
        <p:sp>
          <p:nvSpPr>
            <p:cNvPr id="266" name="Google Shape;102;p15"/>
            <p:cNvSpPr/>
            <p:nvPr/>
          </p:nvSpPr>
          <p:spPr>
            <a:xfrm>
              <a:off x="1088280" y="1928880"/>
              <a:ext cx="227160" cy="65520"/>
            </a:xfrm>
            <a:custGeom>
              <a:avLst/>
              <a:gdLst/>
              <a:ahLst/>
              <a:rect l="l" t="t" r="r" b="b"/>
              <a:pathLst>
                <a:path fill="none" w="8306" h="2144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Google Shape;103;p15"/>
            <p:cNvSpPr/>
            <p:nvPr/>
          </p:nvSpPr>
          <p:spPr>
            <a:xfrm>
              <a:off x="1315440" y="1928880"/>
              <a:ext cx="227160" cy="65520"/>
            </a:xfrm>
            <a:custGeom>
              <a:avLst/>
              <a:gdLst/>
              <a:ahLst/>
              <a:rect l="l" t="t" r="r" b="b"/>
              <a:pathLst>
                <a:path fill="none" w="8307" h="2144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Google Shape;104;p15"/>
            <p:cNvSpPr/>
            <p:nvPr/>
          </p:nvSpPr>
          <p:spPr>
            <a:xfrm>
              <a:off x="1088280" y="1558080"/>
              <a:ext cx="227160" cy="406800"/>
            </a:xfrm>
            <a:custGeom>
              <a:avLst/>
              <a:gdLst/>
              <a:ahLst/>
              <a:rect l="l" t="t" r="r" b="b"/>
              <a:pathLst>
                <a:path fill="none" w="8306" h="1325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Google Shape;105;p15"/>
            <p:cNvSpPr/>
            <p:nvPr/>
          </p:nvSpPr>
          <p:spPr>
            <a:xfrm>
              <a:off x="1315440" y="1558080"/>
              <a:ext cx="227160" cy="406800"/>
            </a:xfrm>
            <a:custGeom>
              <a:avLst/>
              <a:gdLst/>
              <a:ahLst/>
              <a:rect l="l" t="t" r="r" b="b"/>
              <a:pathLst>
                <a:path fill="none" w="8307" h="1325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sldNum" idx="32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19E1C91-C863-417D-8134-F095AD5DDE33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Análise do Som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Google Shape;355;p42"/>
          <p:cNvSpPr/>
          <p:nvPr/>
        </p:nvSpPr>
        <p:spPr>
          <a:xfrm>
            <a:off x="1015200" y="1542960"/>
            <a:ext cx="684000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2" name="Google Shape;356;p42" descr=""/>
          <p:cNvPicPr/>
          <p:nvPr/>
        </p:nvPicPr>
        <p:blipFill>
          <a:blip r:embed="rId1"/>
          <a:stretch/>
        </p:blipFill>
        <p:spPr>
          <a:xfrm>
            <a:off x="2972880" y="2119320"/>
            <a:ext cx="3197520" cy="124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ldNum" idx="33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9A7437E-92FF-459D-BBF8-AF3F83F3E656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Análise do Som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Google Shape;363;p43"/>
          <p:cNvSpPr/>
          <p:nvPr/>
        </p:nvSpPr>
        <p:spPr>
          <a:xfrm>
            <a:off x="1015200" y="1542960"/>
            <a:ext cx="684000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6" name="Google Shape;364;p43" descr=""/>
          <p:cNvPicPr/>
          <p:nvPr/>
        </p:nvPicPr>
        <p:blipFill>
          <a:blip r:embed="rId1"/>
          <a:stretch/>
        </p:blipFill>
        <p:spPr>
          <a:xfrm>
            <a:off x="1082160" y="294840"/>
            <a:ext cx="8099280" cy="455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Num" idx="34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4AB609E-B822-4D87-8FC3-5E6D0442DE1D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Análise do Som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Google Shape;371;p44"/>
          <p:cNvSpPr/>
          <p:nvPr/>
        </p:nvSpPr>
        <p:spPr>
          <a:xfrm>
            <a:off x="1015200" y="1542960"/>
            <a:ext cx="684000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0" name="Google Shape;372;p44" descr=""/>
          <p:cNvPicPr/>
          <p:nvPr/>
        </p:nvPicPr>
        <p:blipFill>
          <a:blip r:embed="rId1"/>
          <a:stretch/>
        </p:blipFill>
        <p:spPr>
          <a:xfrm>
            <a:off x="2886120" y="2166840"/>
            <a:ext cx="1601280" cy="384120"/>
          </a:xfrm>
          <a:prstGeom prst="rect">
            <a:avLst/>
          </a:prstGeom>
          <a:ln w="0">
            <a:noFill/>
          </a:ln>
        </p:spPr>
      </p:pic>
      <p:pic>
        <p:nvPicPr>
          <p:cNvPr id="421" name="Google Shape;373;p44" descr=""/>
          <p:cNvPicPr/>
          <p:nvPr/>
        </p:nvPicPr>
        <p:blipFill>
          <a:blip r:embed="rId2"/>
          <a:stretch/>
        </p:blipFill>
        <p:spPr>
          <a:xfrm>
            <a:off x="1082160" y="294840"/>
            <a:ext cx="8099280" cy="455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Quantico"/>
                <a:ea typeface="Quantico"/>
              </a:rPr>
              <a:t>4. Resultados e Discussão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23" name="Google Shape;379;p45"/>
          <p:cNvGrpSpPr/>
          <p:nvPr/>
        </p:nvGrpSpPr>
        <p:grpSpPr>
          <a:xfrm>
            <a:off x="1136520" y="1655280"/>
            <a:ext cx="369000" cy="267840"/>
            <a:chOff x="1136520" y="1655280"/>
            <a:chExt cx="369000" cy="267840"/>
          </a:xfrm>
        </p:grpSpPr>
        <p:sp>
          <p:nvSpPr>
            <p:cNvPr id="424" name="Google Shape;380;p45"/>
            <p:cNvSpPr/>
            <p:nvPr/>
          </p:nvSpPr>
          <p:spPr>
            <a:xfrm>
              <a:off x="1136520" y="1655280"/>
              <a:ext cx="369000" cy="267840"/>
            </a:xfrm>
            <a:custGeom>
              <a:avLst/>
              <a:gdLst/>
              <a:ahLst/>
              <a:rect l="l" t="t" r="r" b="b"/>
              <a:pathLst>
                <a:path fill="none" w="17586" h="12763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Google Shape;381;p45"/>
            <p:cNvSpPr/>
            <p:nvPr/>
          </p:nvSpPr>
          <p:spPr>
            <a:xfrm>
              <a:off x="1168200" y="1779480"/>
              <a:ext cx="64800" cy="111240"/>
            </a:xfrm>
            <a:custGeom>
              <a:avLst/>
              <a:gdLst/>
              <a:ahLst/>
              <a:rect l="l" t="t" r="r" b="b"/>
              <a:pathLst>
                <a:path fill="none" w="3094" h="531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Google Shape;382;p45"/>
            <p:cNvSpPr/>
            <p:nvPr/>
          </p:nvSpPr>
          <p:spPr>
            <a:xfrm>
              <a:off x="1427760" y="1779480"/>
              <a:ext cx="64800" cy="111240"/>
            </a:xfrm>
            <a:custGeom>
              <a:avLst/>
              <a:gdLst/>
              <a:ahLst/>
              <a:rect l="l" t="t" r="r" b="b"/>
              <a:pathLst>
                <a:path fill="none" w="3094" h="531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Google Shape;383;p45"/>
            <p:cNvSpPr/>
            <p:nvPr/>
          </p:nvSpPr>
          <p:spPr>
            <a:xfrm>
              <a:off x="1254600" y="1656720"/>
              <a:ext cx="64800" cy="234000"/>
            </a:xfrm>
            <a:custGeom>
              <a:avLst/>
              <a:gdLst/>
              <a:ahLst/>
              <a:rect l="l" t="t" r="r" b="b"/>
              <a:pathLst>
                <a:path fill="none" w="3094" h="11156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Google Shape;384;p45"/>
            <p:cNvSpPr/>
            <p:nvPr/>
          </p:nvSpPr>
          <p:spPr>
            <a:xfrm>
              <a:off x="1341360" y="1716120"/>
              <a:ext cx="64800" cy="174600"/>
            </a:xfrm>
            <a:custGeom>
              <a:avLst/>
              <a:gdLst/>
              <a:ahLst/>
              <a:rect l="l" t="t" r="r" b="b"/>
              <a:pathLst>
                <a:path fill="none" w="3094" h="833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sldNum" idx="35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49F8A0E-BF06-4D3A-8C1B-E3F4230408BA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Resultados e Discussão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1" name="Google Shape;391;p46" descr=""/>
          <p:cNvPicPr/>
          <p:nvPr/>
        </p:nvPicPr>
        <p:blipFill>
          <a:blip r:embed="rId1"/>
          <a:stretch/>
        </p:blipFill>
        <p:spPr>
          <a:xfrm>
            <a:off x="2318760" y="1584720"/>
            <a:ext cx="4506120" cy="337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sldNum" idx="36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7162520-E2A3-4828-B056-1D4EFA56833A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Resultados e Discussão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4" name="Google Shape;398;p47" descr=""/>
          <p:cNvPicPr/>
          <p:nvPr/>
        </p:nvPicPr>
        <p:blipFill>
          <a:blip r:embed="rId1"/>
          <a:srcRect l="0" t="35074" r="0" b="0"/>
          <a:stretch/>
        </p:blipFill>
        <p:spPr>
          <a:xfrm>
            <a:off x="483120" y="1870200"/>
            <a:ext cx="3746160" cy="3031200"/>
          </a:xfrm>
          <a:prstGeom prst="rect">
            <a:avLst/>
          </a:prstGeom>
          <a:ln w="0">
            <a:noFill/>
          </a:ln>
        </p:spPr>
      </p:pic>
      <p:sp>
        <p:nvSpPr>
          <p:cNvPr id="435" name="Google Shape;399;p47"/>
          <p:cNvSpPr/>
          <p:nvPr/>
        </p:nvSpPr>
        <p:spPr>
          <a:xfrm>
            <a:off x="4838400" y="1885680"/>
            <a:ext cx="4114440" cy="300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73818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36" name="Google Shape;400;p47" descr=""/>
          <p:cNvPicPr/>
          <p:nvPr/>
        </p:nvPicPr>
        <p:blipFill>
          <a:blip r:embed="rId2"/>
          <a:stretch/>
        </p:blipFill>
        <p:spPr>
          <a:xfrm>
            <a:off x="4867560" y="2006640"/>
            <a:ext cx="3958560" cy="275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Num" idx="37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97C7F81-8CC7-4001-985A-A249D6AA1C47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Resultados e Discussão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Google Shape;407;p48"/>
          <p:cNvSpPr/>
          <p:nvPr/>
        </p:nvSpPr>
        <p:spPr>
          <a:xfrm>
            <a:off x="4838400" y="1565640"/>
            <a:ext cx="4114440" cy="300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73818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Google Shape;408;p48"/>
          <p:cNvSpPr/>
          <p:nvPr/>
        </p:nvSpPr>
        <p:spPr>
          <a:xfrm>
            <a:off x="327960" y="1565640"/>
            <a:ext cx="4114440" cy="300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73818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1" name="Google Shape;409;p48" descr=""/>
          <p:cNvPicPr/>
          <p:nvPr/>
        </p:nvPicPr>
        <p:blipFill>
          <a:blip r:embed="rId1"/>
          <a:stretch/>
        </p:blipFill>
        <p:spPr>
          <a:xfrm>
            <a:off x="441360" y="1746720"/>
            <a:ext cx="3781080" cy="2495160"/>
          </a:xfrm>
          <a:prstGeom prst="rect">
            <a:avLst/>
          </a:prstGeom>
          <a:ln w="0">
            <a:noFill/>
          </a:ln>
        </p:spPr>
      </p:pic>
      <p:pic>
        <p:nvPicPr>
          <p:cNvPr id="442" name="Google Shape;410;p48" descr=""/>
          <p:cNvPicPr/>
          <p:nvPr/>
        </p:nvPicPr>
        <p:blipFill>
          <a:blip r:embed="rId2"/>
          <a:stretch/>
        </p:blipFill>
        <p:spPr>
          <a:xfrm>
            <a:off x="5037120" y="1818360"/>
            <a:ext cx="3676320" cy="249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Num" idx="38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A8E5D8E-4693-4065-958C-77640C23876D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Resultados e Discussão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Google Shape;417;p49"/>
          <p:cNvSpPr/>
          <p:nvPr/>
        </p:nvSpPr>
        <p:spPr>
          <a:xfrm>
            <a:off x="1015200" y="1542960"/>
            <a:ext cx="684000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Google Shape;418;p49"/>
          <p:cNvSpPr/>
          <p:nvPr/>
        </p:nvSpPr>
        <p:spPr>
          <a:xfrm>
            <a:off x="838800" y="2045160"/>
            <a:ext cx="7193160" cy="56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57200" indent="-380520">
              <a:lnSpc>
                <a:spcPct val="100000"/>
              </a:lnSpc>
              <a:buClr>
                <a:srgbClr val="d6ffcf"/>
              </a:buClr>
              <a:buFont typeface="Titillium Web Light"/>
              <a:buChar char="▫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Energia do som : 1,58% da energia dissipada total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Quantico"/>
                <a:ea typeface="Quantico"/>
              </a:rPr>
              <a:t>5. Conclusões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8" name="Google Shape;424;p50"/>
          <p:cNvGrpSpPr/>
          <p:nvPr/>
        </p:nvGrpSpPr>
        <p:grpSpPr>
          <a:xfrm>
            <a:off x="1182240" y="1514520"/>
            <a:ext cx="342360" cy="417960"/>
            <a:chOff x="1182240" y="1514520"/>
            <a:chExt cx="342360" cy="417960"/>
          </a:xfrm>
        </p:grpSpPr>
        <p:sp>
          <p:nvSpPr>
            <p:cNvPr id="449" name="Google Shape;425;p50"/>
            <p:cNvSpPr/>
            <p:nvPr/>
          </p:nvSpPr>
          <p:spPr>
            <a:xfrm>
              <a:off x="1182240" y="1535040"/>
              <a:ext cx="325080" cy="397440"/>
            </a:xfrm>
            <a:custGeom>
              <a:avLst/>
              <a:gdLst/>
              <a:ahLst/>
              <a:rect l="l" t="t" r="r" b="b"/>
              <a:pathLst>
                <a:path fill="none" w="15490" h="18924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0" name="Google Shape;426;p50"/>
            <p:cNvSpPr/>
            <p:nvPr/>
          </p:nvSpPr>
          <p:spPr>
            <a:xfrm>
              <a:off x="1207800" y="1514520"/>
              <a:ext cx="316800" cy="388440"/>
            </a:xfrm>
            <a:custGeom>
              <a:avLst/>
              <a:gdLst/>
              <a:ahLst/>
              <a:rect l="l" t="t" r="r" b="b"/>
              <a:pathLst>
                <a:path fill="none" w="15101" h="1851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" name="Google Shape;427;p50"/>
            <p:cNvSpPr/>
            <p:nvPr/>
          </p:nvSpPr>
          <p:spPr>
            <a:xfrm>
              <a:off x="1260000" y="1789560"/>
              <a:ext cx="112320" cy="360"/>
            </a:xfrm>
            <a:custGeom>
              <a:avLst/>
              <a:gdLst/>
              <a:ahLst/>
              <a:rect l="l" t="t" r="r" b="b"/>
              <a:pathLst>
                <a:path fill="none" w="5359" h="1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" name="Google Shape;428;p50"/>
            <p:cNvSpPr/>
            <p:nvPr/>
          </p:nvSpPr>
          <p:spPr>
            <a:xfrm>
              <a:off x="1260000" y="1743480"/>
              <a:ext cx="214560" cy="360"/>
            </a:xfrm>
            <a:custGeom>
              <a:avLst/>
              <a:gdLst/>
              <a:ahLst/>
              <a:rect l="l" t="t" r="r" b="b"/>
              <a:pathLst>
                <a:path fill="none" w="10230" h="1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Google Shape;429;p50"/>
            <p:cNvSpPr/>
            <p:nvPr/>
          </p:nvSpPr>
          <p:spPr>
            <a:xfrm>
              <a:off x="1260000" y="1696680"/>
              <a:ext cx="214560" cy="360"/>
            </a:xfrm>
            <a:custGeom>
              <a:avLst/>
              <a:gdLst/>
              <a:ahLst/>
              <a:rect l="l" t="t" r="r" b="b"/>
              <a:pathLst>
                <a:path fill="none" w="10230" h="1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Google Shape;430;p50"/>
            <p:cNvSpPr/>
            <p:nvPr/>
          </p:nvSpPr>
          <p:spPr>
            <a:xfrm>
              <a:off x="1260000" y="1650240"/>
              <a:ext cx="214560" cy="360"/>
            </a:xfrm>
            <a:custGeom>
              <a:avLst/>
              <a:gdLst/>
              <a:ahLst/>
              <a:rect l="l" t="t" r="r" b="b"/>
              <a:pathLst>
                <a:path fill="none" w="10230" h="1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Google Shape;431;p50"/>
            <p:cNvSpPr/>
            <p:nvPr/>
          </p:nvSpPr>
          <p:spPr>
            <a:xfrm>
              <a:off x="1454400" y="1514520"/>
              <a:ext cx="70200" cy="70200"/>
            </a:xfrm>
            <a:custGeom>
              <a:avLst/>
              <a:gdLst/>
              <a:ahLst/>
              <a:rect l="l" t="t" r="r" b="b"/>
              <a:pathLst>
                <a:path fill="none" w="3362" h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Num" idx="39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AECE559-0914-461C-8B31-C9D95071A308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57" name="Google Shape;437;p51"/>
          <p:cNvSpPr/>
          <p:nvPr/>
        </p:nvSpPr>
        <p:spPr>
          <a:xfrm>
            <a:off x="654480" y="884880"/>
            <a:ext cx="7852680" cy="37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57200" indent="-380520">
              <a:lnSpc>
                <a:spcPct val="100000"/>
              </a:lnSpc>
              <a:spcBef>
                <a:spcPts val="601"/>
              </a:spcBef>
              <a:buClr>
                <a:srgbClr val="d6ffcf"/>
              </a:buClr>
              <a:buFont typeface="Titillium Web Light"/>
              <a:buChar char="▫"/>
            </a:pPr>
            <a:r>
              <a:rPr b="0" lang="en-US" sz="2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N</a:t>
            </a: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ão se examinou no experimento os sons propagados na superfície da barra metálica.</a:t>
            </a:r>
            <a:endParaRPr b="0" lang="en-US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457200" indent="-355320" algn="just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Os resultados mostraram a possibilidade de medir a energia dissipada em forma de som, mesmo representando um percentual muito pequeno da energia total envolvida no fenômeno o que justifica desconsiderar sua contribuição na maioria dos casos.</a:t>
            </a:r>
            <a:endParaRPr b="0" lang="en-US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457200" indent="-355320" algn="just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Em futuras análises, pretende-se estudar o espectro do som, bem como a propagação sonora no bloco metálico, o que poderia evidenciar a contribuição de quantidades adicionais da energia dissipada, além de equipamentos melhores para as análises.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58" name="Google Shape;438;p51"/>
          <p:cNvSpPr/>
          <p:nvPr/>
        </p:nvSpPr>
        <p:spPr>
          <a:xfrm>
            <a:off x="1026360" y="210240"/>
            <a:ext cx="7108920" cy="4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Quantico"/>
                <a:ea typeface="Quantico"/>
              </a:rPr>
              <a:t>Conclusões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Num" idx="9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E493823-5BA2-41D0-80EE-7A38A911B96C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Introdução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Google Shape;112;p16"/>
          <p:cNvSpPr/>
          <p:nvPr/>
        </p:nvSpPr>
        <p:spPr>
          <a:xfrm>
            <a:off x="1310760" y="1879200"/>
            <a:ext cx="2617920" cy="828000"/>
          </a:xfrm>
          <a:prstGeom prst="rect">
            <a:avLst/>
          </a:prstGeom>
          <a:solidFill>
            <a:srgbClr val="a1d3bf"/>
          </a:solidFill>
          <a:ln w="9360">
            <a:solidFill>
              <a:srgbClr val="73818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000000"/>
                </a:solidFill>
                <a:latin typeface="Titillium Web"/>
                <a:ea typeface="Titillium Web"/>
              </a:rPr>
              <a:t>Dissipação da energia na forma de som interessante no campo da engenharia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273" name="Google Shape;113;p16"/>
          <p:cNvSpPr/>
          <p:nvPr/>
        </p:nvSpPr>
        <p:spPr>
          <a:xfrm>
            <a:off x="5128200" y="1904040"/>
            <a:ext cx="2617920" cy="828000"/>
          </a:xfrm>
          <a:prstGeom prst="rect">
            <a:avLst/>
          </a:prstGeom>
          <a:solidFill>
            <a:srgbClr val="60b4ac"/>
          </a:solidFill>
          <a:ln w="9360">
            <a:solidFill>
              <a:srgbClr val="73818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000000"/>
                </a:solidFill>
                <a:latin typeface="Titillium Web"/>
                <a:ea typeface="Titillium Web"/>
              </a:rPr>
              <a:t>Processo menos ruidoso= menos desperdício de energia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274" name="Google Shape;114;p16"/>
          <p:cNvSpPr/>
          <p:nvPr/>
        </p:nvSpPr>
        <p:spPr>
          <a:xfrm>
            <a:off x="4114440" y="2262600"/>
            <a:ext cx="865080" cy="24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ffcf"/>
          </a:solidFill>
          <a:ln w="9360">
            <a:solidFill>
              <a:srgbClr val="73818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Google Shape;115;p16"/>
          <p:cNvSpPr/>
          <p:nvPr/>
        </p:nvSpPr>
        <p:spPr>
          <a:xfrm>
            <a:off x="1235880" y="3301200"/>
            <a:ext cx="6671880" cy="109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Análises que empregam as ondas sonoras se propagando nos objetos durante as colisões, analisando os espectros do som.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975240" y="2297880"/>
            <a:ext cx="7193160" cy="55764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Quantico"/>
                <a:ea typeface="Quantico"/>
              </a:rPr>
              <a:t>6. Referências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60" name="Google Shape;444;p52"/>
          <p:cNvGrpSpPr/>
          <p:nvPr/>
        </p:nvGrpSpPr>
        <p:grpSpPr>
          <a:xfrm>
            <a:off x="1170000" y="1551600"/>
            <a:ext cx="342360" cy="417960"/>
            <a:chOff x="1170000" y="1551600"/>
            <a:chExt cx="342360" cy="417960"/>
          </a:xfrm>
        </p:grpSpPr>
        <p:sp>
          <p:nvSpPr>
            <p:cNvPr id="461" name="Google Shape;445;p52"/>
            <p:cNvSpPr/>
            <p:nvPr/>
          </p:nvSpPr>
          <p:spPr>
            <a:xfrm>
              <a:off x="1170000" y="1572120"/>
              <a:ext cx="325080" cy="397440"/>
            </a:xfrm>
            <a:custGeom>
              <a:avLst/>
              <a:gdLst/>
              <a:ahLst/>
              <a:rect l="l" t="t" r="r" b="b"/>
              <a:pathLst>
                <a:path fill="none" w="15490" h="18924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Google Shape;446;p52"/>
            <p:cNvSpPr/>
            <p:nvPr/>
          </p:nvSpPr>
          <p:spPr>
            <a:xfrm>
              <a:off x="1195560" y="1551600"/>
              <a:ext cx="316800" cy="388440"/>
            </a:xfrm>
            <a:custGeom>
              <a:avLst/>
              <a:gdLst/>
              <a:ahLst/>
              <a:rect l="l" t="t" r="r" b="b"/>
              <a:pathLst>
                <a:path fill="none" w="15101" h="1851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Google Shape;447;p52"/>
            <p:cNvSpPr/>
            <p:nvPr/>
          </p:nvSpPr>
          <p:spPr>
            <a:xfrm>
              <a:off x="1247760" y="1826640"/>
              <a:ext cx="112320" cy="360"/>
            </a:xfrm>
            <a:custGeom>
              <a:avLst/>
              <a:gdLst/>
              <a:ahLst/>
              <a:rect l="l" t="t" r="r" b="b"/>
              <a:pathLst>
                <a:path fill="none" w="5359" h="1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Google Shape;448;p52"/>
            <p:cNvSpPr/>
            <p:nvPr/>
          </p:nvSpPr>
          <p:spPr>
            <a:xfrm>
              <a:off x="1247760" y="1780560"/>
              <a:ext cx="214560" cy="360"/>
            </a:xfrm>
            <a:custGeom>
              <a:avLst/>
              <a:gdLst/>
              <a:ahLst/>
              <a:rect l="l" t="t" r="r" b="b"/>
              <a:pathLst>
                <a:path fill="none" w="10230" h="1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" name="Google Shape;449;p52"/>
            <p:cNvSpPr/>
            <p:nvPr/>
          </p:nvSpPr>
          <p:spPr>
            <a:xfrm>
              <a:off x="1247760" y="1733760"/>
              <a:ext cx="214560" cy="360"/>
            </a:xfrm>
            <a:custGeom>
              <a:avLst/>
              <a:gdLst/>
              <a:ahLst/>
              <a:rect l="l" t="t" r="r" b="b"/>
              <a:pathLst>
                <a:path fill="none" w="10230" h="1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Google Shape;450;p52"/>
            <p:cNvSpPr/>
            <p:nvPr/>
          </p:nvSpPr>
          <p:spPr>
            <a:xfrm>
              <a:off x="1247760" y="1687320"/>
              <a:ext cx="214560" cy="360"/>
            </a:xfrm>
            <a:custGeom>
              <a:avLst/>
              <a:gdLst/>
              <a:ahLst/>
              <a:rect l="l" t="t" r="r" b="b"/>
              <a:pathLst>
                <a:path fill="none" w="10230" h="1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Google Shape;451;p52"/>
            <p:cNvSpPr/>
            <p:nvPr/>
          </p:nvSpPr>
          <p:spPr>
            <a:xfrm>
              <a:off x="1442160" y="1551600"/>
              <a:ext cx="70200" cy="70200"/>
            </a:xfrm>
            <a:custGeom>
              <a:avLst/>
              <a:gdLst/>
              <a:ahLst/>
              <a:rect l="l" t="t" r="r" b="b"/>
              <a:pathLst>
                <a:path fill="none" w="3362" h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Num" idx="40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1B44DA65-C1ED-44BB-A45C-155100879681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Referências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Google Shape;458;p53"/>
          <p:cNvSpPr/>
          <p:nvPr/>
        </p:nvSpPr>
        <p:spPr>
          <a:xfrm>
            <a:off x="1015200" y="1542960"/>
            <a:ext cx="684000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Google Shape;459;p53"/>
          <p:cNvSpPr/>
          <p:nvPr/>
        </p:nvSpPr>
        <p:spPr>
          <a:xfrm>
            <a:off x="975240" y="1795680"/>
            <a:ext cx="7778520" cy="270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57200" indent="-380520">
              <a:lnSpc>
                <a:spcPct val="100000"/>
              </a:lnSpc>
              <a:spcBef>
                <a:spcPts val="601"/>
              </a:spcBef>
              <a:buClr>
                <a:srgbClr val="d6ffcf"/>
              </a:buClr>
              <a:buFont typeface="Titillium Web Light"/>
              <a:buChar char="▫"/>
            </a:pPr>
            <a:r>
              <a:rPr b="0" lang="en-US" sz="2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B</a:t>
            </a: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rown D. Tracker Video Analysis and Modeling Tool; 2013. Available from:https://www.compadre.org/osp/items/detail.cfm?ID=7365http://www.cabrillo.edu/$\sim$dbrown/tracker/.</a:t>
            </a:r>
            <a:endParaRPr b="0" lang="en-US" sz="2000" spc="-1" strike="noStrike"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Manual Tracker;. Available from:https://physlets.org/tracker/tracker_help_pt_BR.pdf.</a:t>
            </a:r>
            <a:endParaRPr b="0" lang="en-US" sz="2000" spc="-1" strike="noStrike"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Audacity Manual;. Available from: </a:t>
            </a:r>
            <a:r>
              <a:rPr b="0" lang="en-US" sz="2000" spc="-1" strike="noStrike" u="sng">
                <a:solidFill>
                  <a:srgbClr val="ffffff"/>
                </a:solidFill>
                <a:uFillTx/>
                <a:latin typeface="Titillium Web Light"/>
                <a:ea typeface="Titillium Web Light"/>
                <a:hlinkClick r:id="rId1"/>
              </a:rPr>
              <a:t>https://manual.audacityteam.org/</a:t>
            </a: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.</a:t>
            </a:r>
            <a:endParaRPr b="0" lang="en-US" sz="2000" spc="-1" strike="noStrike"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Nussenzveig HM. Curso de Física Básica: 2 - Fluidos Oscilações e Ondas Calor.vol. 2. Blücher; 2014.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ldNum" idx="41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6249CCB-4599-4889-A3A2-891989947069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Referências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Google Shape;466;p54"/>
          <p:cNvSpPr/>
          <p:nvPr/>
        </p:nvSpPr>
        <p:spPr>
          <a:xfrm>
            <a:off x="1015200" y="1542960"/>
            <a:ext cx="684000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Google Shape;467;p54"/>
          <p:cNvSpPr/>
          <p:nvPr/>
        </p:nvSpPr>
        <p:spPr>
          <a:xfrm>
            <a:off x="975240" y="1715040"/>
            <a:ext cx="8010360" cy="270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57200" indent="-380520">
              <a:lnSpc>
                <a:spcPct val="100000"/>
              </a:lnSpc>
              <a:spcBef>
                <a:spcPts val="601"/>
              </a:spcBef>
              <a:buClr>
                <a:srgbClr val="d6ffcf"/>
              </a:buClr>
              <a:buFont typeface="Titillium Web Light"/>
              <a:buChar char="▫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Mehraby K, Beheshti HK, Poursina M. Impact noise radiated by collision of two spheres: Comparison between numerical simulations, experiments and analytical results. Journal of Mechanical Science and Technology. 2011;25(7):1675-85.</a:t>
            </a:r>
            <a:endParaRPr b="0" lang="en-US" sz="2000" spc="-1" strike="noStrike"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Chaves A. Física Básica:mecânica. LTC; 2007.</a:t>
            </a:r>
            <a:endParaRPr b="0" lang="en-US" sz="2000" spc="-1" strike="noStrike"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ffffff"/>
              </a:buClr>
              <a:buFont typeface="Titillium Web Light"/>
              <a:buChar char="▫"/>
            </a:pPr>
            <a:r>
              <a:rPr b="0" lang="en-US" sz="20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Campos Filho FF. Algoritmos Numéricos: uma Abordagem Moderna de CálculoNumérico. 3rd ed. LTC; 2018. Available from:https://integrada.minhabiblioteca.com.br/books/9788521635659.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3322800" y="2292840"/>
            <a:ext cx="2498040" cy="55764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Quantico"/>
                <a:ea typeface="Quantico"/>
              </a:rPr>
              <a:t>Obrigado!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7" name="Google Shape;473;p55"/>
          <p:cNvGrpSpPr/>
          <p:nvPr/>
        </p:nvGrpSpPr>
        <p:grpSpPr>
          <a:xfrm>
            <a:off x="1156320" y="1631520"/>
            <a:ext cx="320040" cy="320040"/>
            <a:chOff x="1156320" y="1631520"/>
            <a:chExt cx="320040" cy="320040"/>
          </a:xfrm>
        </p:grpSpPr>
        <p:sp>
          <p:nvSpPr>
            <p:cNvPr id="478" name="Google Shape;474;p55"/>
            <p:cNvSpPr/>
            <p:nvPr/>
          </p:nvSpPr>
          <p:spPr>
            <a:xfrm>
              <a:off x="1156320" y="1631520"/>
              <a:ext cx="320040" cy="320040"/>
            </a:xfrm>
            <a:custGeom>
              <a:avLst/>
              <a:gdLst/>
              <a:ahLst/>
              <a:rect l="l" t="t" r="r" b="b"/>
              <a:pathLst>
                <a:path fill="none" w="15247" h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9" name="Google Shape;475;p55"/>
            <p:cNvSpPr/>
            <p:nvPr/>
          </p:nvSpPr>
          <p:spPr>
            <a:xfrm>
              <a:off x="1363320" y="1774440"/>
              <a:ext cx="36360" cy="39600"/>
            </a:xfrm>
            <a:custGeom>
              <a:avLst/>
              <a:gdLst/>
              <a:ahLst/>
              <a:rect l="l" t="t" r="r" b="b"/>
              <a:pathLst>
                <a:path fill="none" w="1755" h="1901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0" name="Google Shape;476;p55"/>
            <p:cNvSpPr/>
            <p:nvPr/>
          </p:nvSpPr>
          <p:spPr>
            <a:xfrm>
              <a:off x="1232280" y="1774440"/>
              <a:ext cx="36360" cy="39600"/>
            </a:xfrm>
            <a:custGeom>
              <a:avLst/>
              <a:gdLst/>
              <a:ahLst/>
              <a:rect l="l" t="t" r="r" b="b"/>
              <a:pathLst>
                <a:path fill="none" w="1755" h="1901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Google Shape;477;p55"/>
            <p:cNvSpPr/>
            <p:nvPr/>
          </p:nvSpPr>
          <p:spPr>
            <a:xfrm>
              <a:off x="1232280" y="1859400"/>
              <a:ext cx="167400" cy="33840"/>
            </a:xfrm>
            <a:custGeom>
              <a:avLst/>
              <a:gdLst/>
              <a:ahLst/>
              <a:rect l="l" t="t" r="r" b="b"/>
              <a:pathLst>
                <a:path fill="none" w="7990" h="1633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17727e"/>
            </a:gs>
            <a:gs pos="100000">
              <a:srgbClr val="08303f"/>
            </a:gs>
          </a:gsLst>
          <a:path path="circle">
            <a:fillToRect l="49000" t="49000" r="51000" b="51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870560" y="2354040"/>
            <a:ext cx="5402520" cy="115956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pc="-1" strike="noStrike">
                <a:solidFill>
                  <a:srgbClr val="d6ffcf"/>
                </a:solidFill>
                <a:latin typeface="Quantico"/>
                <a:ea typeface="Quantico"/>
              </a:rPr>
              <a:t>Objetivo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subTitle"/>
          </p:nvPr>
        </p:nvSpPr>
        <p:spPr>
          <a:xfrm>
            <a:off x="1842120" y="3513960"/>
            <a:ext cx="557604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Calcular a energia sonora dissipada na colisão de uma esfera com um bloco de metal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10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FF5AC7A-E3F4-45BD-A78B-4593615427E7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grpSp>
        <p:nvGrpSpPr>
          <p:cNvPr id="279" name="Google Shape;123;p17"/>
          <p:cNvGrpSpPr/>
          <p:nvPr/>
        </p:nvGrpSpPr>
        <p:grpSpPr>
          <a:xfrm>
            <a:off x="3786840" y="843120"/>
            <a:ext cx="1569960" cy="1273320"/>
            <a:chOff x="3786840" y="843120"/>
            <a:chExt cx="1569960" cy="1273320"/>
          </a:xfrm>
        </p:grpSpPr>
        <p:sp>
          <p:nvSpPr>
            <p:cNvPr id="280" name="Google Shape;124;p17"/>
            <p:cNvSpPr/>
            <p:nvPr/>
          </p:nvSpPr>
          <p:spPr>
            <a:xfrm>
              <a:off x="3786840" y="999000"/>
              <a:ext cx="1384200" cy="1070640"/>
            </a:xfrm>
            <a:custGeom>
              <a:avLst/>
              <a:gdLst/>
              <a:ahLst/>
              <a:rect l="l" t="t" r="r" b="b"/>
              <a:pathLst>
                <a:path fill="none" w="15077" h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Google Shape;125;p17"/>
            <p:cNvSpPr/>
            <p:nvPr/>
          </p:nvSpPr>
          <p:spPr>
            <a:xfrm>
              <a:off x="3965760" y="1137600"/>
              <a:ext cx="1026360" cy="793800"/>
            </a:xfrm>
            <a:custGeom>
              <a:avLst/>
              <a:gdLst/>
              <a:ahLst/>
              <a:rect l="l" t="t" r="r" b="b"/>
              <a:pathLst>
                <a:path fill="none" w="11180" h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Google Shape;126;p17"/>
            <p:cNvSpPr/>
            <p:nvPr/>
          </p:nvSpPr>
          <p:spPr>
            <a:xfrm>
              <a:off x="4323600" y="1414440"/>
              <a:ext cx="310680" cy="240120"/>
            </a:xfrm>
            <a:custGeom>
              <a:avLst/>
              <a:gdLst/>
              <a:ahLst/>
              <a:rect l="l" t="t" r="r" b="b"/>
              <a:pathLst>
                <a:path fill="none" w="3386" h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Google Shape;127;p17"/>
            <p:cNvSpPr/>
            <p:nvPr/>
          </p:nvSpPr>
          <p:spPr>
            <a:xfrm>
              <a:off x="4144680" y="1275840"/>
              <a:ext cx="668520" cy="516960"/>
            </a:xfrm>
            <a:custGeom>
              <a:avLst/>
              <a:gdLst/>
              <a:ahLst/>
              <a:rect l="l" t="t" r="r" b="b"/>
              <a:pathLst>
                <a:path fill="none" w="7283" h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Google Shape;128;p17"/>
            <p:cNvSpPr/>
            <p:nvPr/>
          </p:nvSpPr>
          <p:spPr>
            <a:xfrm>
              <a:off x="3825000" y="1915920"/>
              <a:ext cx="274680" cy="200520"/>
            </a:xfrm>
            <a:custGeom>
              <a:avLst/>
              <a:gdLst/>
              <a:ahLst/>
              <a:rect l="l" t="t" r="r" b="b"/>
              <a:pathLst>
                <a:path fill="none" w="2997" h="282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Google Shape;129;p17"/>
            <p:cNvSpPr/>
            <p:nvPr/>
          </p:nvSpPr>
          <p:spPr>
            <a:xfrm>
              <a:off x="4860360" y="1915920"/>
              <a:ext cx="272520" cy="200520"/>
            </a:xfrm>
            <a:custGeom>
              <a:avLst/>
              <a:gdLst/>
              <a:ahLst/>
              <a:rect l="l" t="t" r="r" b="b"/>
              <a:pathLst>
                <a:path fill="none" w="2973" h="2827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Google Shape;130;p17"/>
            <p:cNvSpPr/>
            <p:nvPr/>
          </p:nvSpPr>
          <p:spPr>
            <a:xfrm>
              <a:off x="4435560" y="843120"/>
              <a:ext cx="921240" cy="724680"/>
            </a:xfrm>
            <a:custGeom>
              <a:avLst/>
              <a:gdLst/>
              <a:ahLst/>
              <a:rect l="l" t="t" r="r" b="b"/>
              <a:pathLst>
                <a:path fill="none" w="10035" h="10206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975240" y="1695960"/>
            <a:ext cx="7193160" cy="115956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Quantico"/>
                <a:ea typeface="Quantico"/>
              </a:rPr>
              <a:t>2. Referencial Teórico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8" name="Google Shape;136;p18"/>
          <p:cNvGrpSpPr/>
          <p:nvPr/>
        </p:nvGrpSpPr>
        <p:grpSpPr>
          <a:xfrm>
            <a:off x="1175400" y="1594440"/>
            <a:ext cx="366120" cy="366120"/>
            <a:chOff x="1175400" y="1594440"/>
            <a:chExt cx="366120" cy="366120"/>
          </a:xfrm>
        </p:grpSpPr>
        <p:sp>
          <p:nvSpPr>
            <p:cNvPr id="289" name="Google Shape;137;p18"/>
            <p:cNvSpPr/>
            <p:nvPr/>
          </p:nvSpPr>
          <p:spPr>
            <a:xfrm>
              <a:off x="1415520" y="1594440"/>
              <a:ext cx="126000" cy="126000"/>
            </a:xfrm>
            <a:custGeom>
              <a:avLst/>
              <a:gdLst/>
              <a:ahLst/>
              <a:rect l="l" t="t" r="r" b="b"/>
              <a:pathLst>
                <a:path fill="none" w="6017" h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Google Shape;138;p18"/>
            <p:cNvSpPr/>
            <p:nvPr/>
          </p:nvSpPr>
          <p:spPr>
            <a:xfrm>
              <a:off x="1256400" y="1698120"/>
              <a:ext cx="219600" cy="219600"/>
            </a:xfrm>
            <a:custGeom>
              <a:avLst/>
              <a:gdLst/>
              <a:ahLst/>
              <a:rect l="l" t="t" r="r" b="b"/>
              <a:pathLst>
                <a:path fill="none" w="10473" h="10474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Google Shape;139;p18"/>
            <p:cNvSpPr/>
            <p:nvPr/>
          </p:nvSpPr>
          <p:spPr>
            <a:xfrm>
              <a:off x="1175400" y="1634400"/>
              <a:ext cx="326160" cy="326160"/>
            </a:xfrm>
            <a:custGeom>
              <a:avLst/>
              <a:gdLst/>
              <a:ahLst/>
              <a:rect l="l" t="t" r="r" b="b"/>
              <a:pathLst>
                <a:path fill="none" w="15540" h="15539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Google Shape;140;p18"/>
            <p:cNvSpPr/>
            <p:nvPr/>
          </p:nvSpPr>
          <p:spPr>
            <a:xfrm>
              <a:off x="1217880" y="1659960"/>
              <a:ext cx="219600" cy="219600"/>
            </a:xfrm>
            <a:custGeom>
              <a:avLst/>
              <a:gdLst/>
              <a:ahLst/>
              <a:rect l="l" t="t" r="r" b="b"/>
              <a:pathLst>
                <a:path fill="none" w="10473" h="10474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Google Shape;141;p18"/>
            <p:cNvSpPr/>
            <p:nvPr/>
          </p:nvSpPr>
          <p:spPr>
            <a:xfrm>
              <a:off x="1184760" y="1914120"/>
              <a:ext cx="37080" cy="37080"/>
            </a:xfrm>
            <a:custGeom>
              <a:avLst/>
              <a:gdLst/>
              <a:ahLst/>
              <a:rect l="l" t="t" r="r" b="b"/>
              <a:pathLst>
                <a:path fill="none" w="1779" h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Google Shape;142;p18"/>
            <p:cNvSpPr/>
            <p:nvPr/>
          </p:nvSpPr>
          <p:spPr>
            <a:xfrm>
              <a:off x="1193040" y="1857960"/>
              <a:ext cx="84960" cy="84960"/>
            </a:xfrm>
            <a:custGeom>
              <a:avLst/>
              <a:gdLst/>
              <a:ahLst/>
              <a:rect l="l" t="t" r="r" b="b"/>
              <a:pathLst>
                <a:path fill="none" w="4069" h="4068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24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Colisões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Google Shape;148;p19"/>
          <p:cNvSpPr/>
          <p:nvPr/>
        </p:nvSpPr>
        <p:spPr>
          <a:xfrm>
            <a:off x="160560" y="2176920"/>
            <a:ext cx="4797000" cy="10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Pode-se definir uma colisão como uma interação com duração limitada entre dois ou mais corpos.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297" name="Google Shape;149;p19" descr=""/>
          <p:cNvPicPr/>
          <p:nvPr/>
        </p:nvPicPr>
        <p:blipFill>
          <a:blip r:embed="rId1"/>
          <a:stretch/>
        </p:blipFill>
        <p:spPr>
          <a:xfrm>
            <a:off x="5068800" y="0"/>
            <a:ext cx="4074840" cy="2546640"/>
          </a:xfrm>
          <a:prstGeom prst="rect">
            <a:avLst/>
          </a:prstGeom>
          <a:ln w="0">
            <a:noFill/>
          </a:ln>
        </p:spPr>
      </p:pic>
      <p:pic>
        <p:nvPicPr>
          <p:cNvPr id="298" name="Google Shape;150;p19" descr=""/>
          <p:cNvPicPr/>
          <p:nvPr/>
        </p:nvPicPr>
        <p:blipFill>
          <a:blip r:embed="rId2"/>
          <a:stretch/>
        </p:blipFill>
        <p:spPr>
          <a:xfrm>
            <a:off x="5068800" y="2547000"/>
            <a:ext cx="4074840" cy="259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Num" idx="11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AC5F4B1-439F-4E5D-86D7-58A68F3FA3BC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grpSp>
        <p:nvGrpSpPr>
          <p:cNvPr id="300" name="Google Shape;156;p20"/>
          <p:cNvGrpSpPr/>
          <p:nvPr/>
        </p:nvGrpSpPr>
        <p:grpSpPr>
          <a:xfrm>
            <a:off x="2358000" y="1854720"/>
            <a:ext cx="899640" cy="587880"/>
            <a:chOff x="2358000" y="1854720"/>
            <a:chExt cx="899640" cy="587880"/>
          </a:xfrm>
        </p:grpSpPr>
        <p:sp>
          <p:nvSpPr>
            <p:cNvPr id="301" name="Google Shape;157;p20"/>
            <p:cNvSpPr/>
            <p:nvPr/>
          </p:nvSpPr>
          <p:spPr>
            <a:xfrm>
              <a:off x="2358000" y="2354400"/>
              <a:ext cx="449640" cy="88200"/>
            </a:xfrm>
            <a:custGeom>
              <a:avLst/>
              <a:gdLst/>
              <a:ahLst/>
              <a:rect l="l" t="t" r="r" b="b"/>
              <a:pathLst>
                <a:path fill="none" w="8306" h="2144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3816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Google Shape;158;p20"/>
            <p:cNvSpPr/>
            <p:nvPr/>
          </p:nvSpPr>
          <p:spPr>
            <a:xfrm>
              <a:off x="2808000" y="2354400"/>
              <a:ext cx="449640" cy="88200"/>
            </a:xfrm>
            <a:custGeom>
              <a:avLst/>
              <a:gdLst/>
              <a:ahLst/>
              <a:rect l="l" t="t" r="r" b="b"/>
              <a:pathLst>
                <a:path fill="none" w="8307" h="2144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3816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Google Shape;159;p20"/>
            <p:cNvSpPr/>
            <p:nvPr/>
          </p:nvSpPr>
          <p:spPr>
            <a:xfrm>
              <a:off x="2358000" y="1854720"/>
              <a:ext cx="449640" cy="547920"/>
            </a:xfrm>
            <a:custGeom>
              <a:avLst/>
              <a:gdLst/>
              <a:ahLst/>
              <a:rect l="l" t="t" r="r" b="b"/>
              <a:pathLst>
                <a:path fill="none" w="8306" h="1325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3816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Google Shape;160;p20"/>
            <p:cNvSpPr/>
            <p:nvPr/>
          </p:nvSpPr>
          <p:spPr>
            <a:xfrm>
              <a:off x="2808000" y="1854720"/>
              <a:ext cx="449640" cy="547920"/>
            </a:xfrm>
            <a:custGeom>
              <a:avLst/>
              <a:gdLst/>
              <a:ahLst/>
              <a:rect l="l" t="t" r="r" b="b"/>
              <a:pathLst>
                <a:path fill="none" w="8307" h="1325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3816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5" name="Google Shape;161;p20"/>
          <p:cNvGrpSpPr/>
          <p:nvPr/>
        </p:nvGrpSpPr>
        <p:grpSpPr>
          <a:xfrm>
            <a:off x="5886000" y="1854720"/>
            <a:ext cx="899640" cy="587880"/>
            <a:chOff x="5886000" y="1854720"/>
            <a:chExt cx="899640" cy="587880"/>
          </a:xfrm>
        </p:grpSpPr>
        <p:sp>
          <p:nvSpPr>
            <p:cNvPr id="306" name="Google Shape;162;p20"/>
            <p:cNvSpPr/>
            <p:nvPr/>
          </p:nvSpPr>
          <p:spPr>
            <a:xfrm>
              <a:off x="5886000" y="2354400"/>
              <a:ext cx="449640" cy="88200"/>
            </a:xfrm>
            <a:custGeom>
              <a:avLst/>
              <a:gdLst/>
              <a:ahLst/>
              <a:rect l="l" t="t" r="r" b="b"/>
              <a:pathLst>
                <a:path fill="none" w="8306" h="2144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3816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Google Shape;163;p20"/>
            <p:cNvSpPr/>
            <p:nvPr/>
          </p:nvSpPr>
          <p:spPr>
            <a:xfrm>
              <a:off x="6336000" y="2354400"/>
              <a:ext cx="449640" cy="88200"/>
            </a:xfrm>
            <a:custGeom>
              <a:avLst/>
              <a:gdLst/>
              <a:ahLst/>
              <a:rect l="l" t="t" r="r" b="b"/>
              <a:pathLst>
                <a:path fill="none" w="8307" h="2144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3816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Google Shape;164;p20"/>
            <p:cNvSpPr/>
            <p:nvPr/>
          </p:nvSpPr>
          <p:spPr>
            <a:xfrm>
              <a:off x="5886000" y="1854720"/>
              <a:ext cx="449640" cy="547920"/>
            </a:xfrm>
            <a:custGeom>
              <a:avLst/>
              <a:gdLst/>
              <a:ahLst/>
              <a:rect l="l" t="t" r="r" b="b"/>
              <a:pathLst>
                <a:path fill="none" w="8306" h="1325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3816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Google Shape;165;p20"/>
            <p:cNvSpPr/>
            <p:nvPr/>
          </p:nvSpPr>
          <p:spPr>
            <a:xfrm>
              <a:off x="6336000" y="1854720"/>
              <a:ext cx="449640" cy="547920"/>
            </a:xfrm>
            <a:custGeom>
              <a:avLst/>
              <a:gdLst/>
              <a:ahLst/>
              <a:rect l="l" t="t" r="r" b="b"/>
              <a:pathLst>
                <a:path fill="none" w="8307" h="1325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38160">
              <a:solidFill>
                <a:srgbClr val="d6ff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0" name="PlaceHolder 2"/>
          <p:cNvSpPr>
            <a:spLocks noGrp="1"/>
          </p:cNvSpPr>
          <p:nvPr>
            <p:ph type="title"/>
          </p:nvPr>
        </p:nvSpPr>
        <p:spPr>
          <a:xfrm>
            <a:off x="975240" y="5954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Colisões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Google Shape;167;p20"/>
          <p:cNvSpPr/>
          <p:nvPr/>
        </p:nvSpPr>
        <p:spPr>
          <a:xfrm>
            <a:off x="1634400" y="2667600"/>
            <a:ext cx="2347200" cy="79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Conservação de momento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12" name="Google Shape;168;p20"/>
          <p:cNvSpPr/>
          <p:nvPr/>
        </p:nvSpPr>
        <p:spPr>
          <a:xfrm>
            <a:off x="5162040" y="2667600"/>
            <a:ext cx="2347200" cy="79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Conservação de energia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Num" idx="12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d6ffcf"/>
                </a:solidFill>
                <a:latin typeface="Quantico"/>
                <a:ea typeface="Quantic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83181FB-DC5C-4342-AA2B-E54F9509F707}" type="slidenum">
              <a:rPr b="0" lang="en-US" sz="1200" spc="-1" strike="noStrike">
                <a:solidFill>
                  <a:srgbClr val="d6ffcf"/>
                </a:solidFill>
                <a:latin typeface="Quantico"/>
                <a:ea typeface="Quantico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title"/>
          </p:nvPr>
        </p:nvSpPr>
        <p:spPr>
          <a:xfrm>
            <a:off x="975240" y="1065240"/>
            <a:ext cx="7193160" cy="393120"/>
          </a:xfrm>
          <a:prstGeom prst="rect">
            <a:avLst/>
          </a:prstGeom>
          <a:noFill/>
          <a:ln w="0">
            <a:noFill/>
          </a:ln>
          <a:effectLst>
            <a:outerShdw dist="19080" dir="5400000" blurRad="0" rotWithShape="0">
              <a:srgbClr val="08303f">
                <a:alpha val="15000"/>
              </a:srgbClr>
            </a:outerShdw>
          </a:effectLst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Quantico"/>
                <a:ea typeface="Quantico"/>
              </a:rPr>
              <a:t>Conservação de momento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5" name="Google Shape;175;p21" descr=""/>
          <p:cNvPicPr/>
          <p:nvPr/>
        </p:nvPicPr>
        <p:blipFill>
          <a:blip r:embed="rId1"/>
          <a:srcRect l="0" t="0" r="27225" b="45214"/>
          <a:stretch/>
        </p:blipFill>
        <p:spPr>
          <a:xfrm>
            <a:off x="3181320" y="2037240"/>
            <a:ext cx="2023560" cy="1338120"/>
          </a:xfrm>
          <a:prstGeom prst="rect">
            <a:avLst/>
          </a:prstGeom>
          <a:ln w="0">
            <a:noFill/>
          </a:ln>
        </p:spPr>
      </p:pic>
      <p:sp>
        <p:nvSpPr>
          <p:cNvPr id="316" name="Google Shape;176;p21"/>
          <p:cNvSpPr/>
          <p:nvPr/>
        </p:nvSpPr>
        <p:spPr>
          <a:xfrm>
            <a:off x="749160" y="3286440"/>
            <a:ext cx="7331400" cy="56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500" spc="-1" strike="noStrike">
                <a:solidFill>
                  <a:srgbClr val="ffffff"/>
                </a:solidFill>
                <a:latin typeface="Titillium Web Light"/>
                <a:ea typeface="Titillium Web Light"/>
              </a:rPr>
              <a:t>Para a mesma massa, temos que:</a:t>
            </a:r>
            <a:endParaRPr b="0" lang="en-US" sz="2500" spc="-1" strike="noStrike">
              <a:latin typeface="Arial"/>
            </a:endParaRPr>
          </a:p>
        </p:txBody>
      </p:sp>
      <p:pic>
        <p:nvPicPr>
          <p:cNvPr id="317" name="Google Shape;177;p21" descr=""/>
          <p:cNvPicPr/>
          <p:nvPr/>
        </p:nvPicPr>
        <p:blipFill>
          <a:blip r:embed="rId2"/>
          <a:srcRect l="0" t="74281" r="0" b="0"/>
          <a:stretch/>
        </p:blipFill>
        <p:spPr>
          <a:xfrm>
            <a:off x="2727720" y="4045680"/>
            <a:ext cx="2781000" cy="62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