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9144000" cy="6858000"/>
  <p:defaultTextStyle>
    <a:defPPr>
      <a:defRPr lang="en-US"/>
    </a:defPPr>
    <a:lvl1pPr marL="0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1pPr>
    <a:lvl2pPr marL="2415875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2pPr>
    <a:lvl3pPr marL="4831756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3pPr>
    <a:lvl4pPr marL="7247631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4pPr>
    <a:lvl5pPr marL="9663506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5pPr>
    <a:lvl6pPr marL="12079392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6pPr>
    <a:lvl7pPr marL="14495262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7pPr>
    <a:lvl8pPr marL="16911143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8pPr>
    <a:lvl9pPr marL="19327018" algn="l" defTabSz="2415875" rtl="0" eaLnBrk="1" latinLnBrk="0" hangingPunct="1">
      <a:defRPr sz="95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2BD"/>
    <a:srgbClr val="275D24"/>
    <a:srgbClr val="BFDDE8"/>
    <a:srgbClr val="C0DFE8"/>
    <a:srgbClr val="381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>
        <p:scale>
          <a:sx n="19" d="100"/>
          <a:sy n="19" d="100"/>
        </p:scale>
        <p:origin x="1136" y="8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79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46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77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6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31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96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65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66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73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55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22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46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2"/>
            <a:ext cx="32399288" cy="43199056"/>
          </a:xfrm>
          <a:prstGeom prst="rect">
            <a:avLst/>
          </a:prstGeom>
        </p:spPr>
      </p:pic>
      <p:sp>
        <p:nvSpPr>
          <p:cNvPr id="23" name="CaixaDeTexto 2"/>
          <p:cNvSpPr txBox="1">
            <a:spLocks noChangeArrowheads="1"/>
          </p:cNvSpPr>
          <p:nvPr/>
        </p:nvSpPr>
        <p:spPr bwMode="auto">
          <a:xfrm>
            <a:off x="28829159" y="6503812"/>
            <a:ext cx="3570129" cy="950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5575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Pôster </a:t>
            </a:r>
            <a:r>
              <a:rPr lang="pt-BR" altLang="pt-BR" sz="557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endParaRPr lang="pt-BR" altLang="pt-BR" sz="5575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6">
            <a:extLst>
              <a:ext uri="{FF2B5EF4-FFF2-40B4-BE49-F238E27FC236}">
                <a16:creationId xmlns:a16="http://schemas.microsoft.com/office/drawing/2014/main" id="{7F8696D8-2B52-BB46-8D04-70FEF4BD7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497" y="6612303"/>
            <a:ext cx="24300359" cy="168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pt-BR" sz="1034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TÍTULO</a:t>
            </a:r>
            <a:endParaRPr lang="pt-BR" altLang="pt-BR" sz="1034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98FA188B-E29E-3D4E-B97A-6159FE92E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497" y="8192797"/>
            <a:ext cx="24300359" cy="1969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9844" tIns="139571" rIns="189844" bIns="949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4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6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68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0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altLang="pt-BR" sz="5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Autor1</a:t>
            </a:r>
            <a:r>
              <a:rPr lang="pt-BR" altLang="pt-BR" sz="54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, </a:t>
            </a:r>
            <a:r>
              <a:rPr lang="pt-BR" altLang="pt-BR" sz="5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Autor2</a:t>
            </a:r>
            <a:r>
              <a:rPr lang="pt-BR" altLang="pt-BR" sz="54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, </a:t>
            </a:r>
            <a:r>
              <a:rPr lang="pt-BR" altLang="pt-BR" sz="5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Autor3</a:t>
            </a:r>
            <a:r>
              <a:rPr lang="pt-BR" altLang="pt-BR" sz="54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, </a:t>
            </a:r>
            <a:r>
              <a:rPr lang="pt-BR" altLang="pt-BR" sz="5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Autor4</a:t>
            </a:r>
            <a:r>
              <a:rPr lang="pt-BR" altLang="pt-BR" sz="54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, </a:t>
            </a:r>
            <a:r>
              <a:rPr lang="pt-BR" altLang="pt-BR" sz="5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Autor5 </a:t>
            </a:r>
            <a:endParaRPr lang="pt-BR" altLang="pt-BR" sz="5400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>
              <a:buSzTx/>
            </a:pPr>
            <a:r>
              <a:rPr lang="pt-BR" altLang="pt-BR" sz="5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Afiliação </a:t>
            </a:r>
            <a:r>
              <a:rPr lang="pt-BR" altLang="pt-BR" sz="54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1</a:t>
            </a:r>
          </a:p>
          <a:p>
            <a:pPr algn="ctr" eaLnBrk="1"/>
            <a:r>
              <a:rPr lang="pt-BR" altLang="pt-BR" sz="54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Afiliação</a:t>
            </a:r>
            <a:r>
              <a:rPr lang="pt-BR" altLang="pt-BR" sz="5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 </a:t>
            </a:r>
            <a:r>
              <a:rPr lang="pt-BR" altLang="pt-BR" sz="54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2</a:t>
            </a:r>
          </a:p>
          <a:p>
            <a:pPr algn="ctr" eaLnBrk="1">
              <a:buSzTx/>
            </a:pPr>
            <a:endParaRPr lang="pt-BR" altLang="pt-BR" sz="4725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/>
            <a:endParaRPr lang="pt-BR" altLang="pt-BR" sz="4725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/>
            <a:endParaRPr lang="pt-BR" altLang="pt-BR" sz="4725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>
              <a:buSzTx/>
            </a:pPr>
            <a:endParaRPr lang="pt-BR" altLang="pt-BR" sz="5575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  <a:p>
            <a:pPr algn="ctr" eaLnBrk="1">
              <a:buSzTx/>
            </a:pPr>
            <a:endParaRPr lang="pt-BR" altLang="pt-BR" sz="5575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6CF68FAD-A5E9-2849-B5BA-2D0BEC14999C}"/>
              </a:ext>
            </a:extLst>
          </p:cNvPr>
          <p:cNvSpPr/>
          <p:nvPr/>
        </p:nvSpPr>
        <p:spPr>
          <a:xfrm>
            <a:off x="1253069" y="11237883"/>
            <a:ext cx="14487822" cy="1503792"/>
          </a:xfrm>
          <a:prstGeom prst="rect">
            <a:avLst/>
          </a:prstGeom>
          <a:solidFill>
            <a:srgbClr val="5292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948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594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9FFB3A58-C9CB-2F4D-ACD2-7785BF1F01ED}"/>
              </a:ext>
            </a:extLst>
          </p:cNvPr>
          <p:cNvSpPr/>
          <p:nvPr/>
        </p:nvSpPr>
        <p:spPr>
          <a:xfrm>
            <a:off x="1253067" y="13103870"/>
            <a:ext cx="14487824" cy="1338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CF59C560-E364-AF49-9164-45C59995BDF5}"/>
              </a:ext>
            </a:extLst>
          </p:cNvPr>
          <p:cNvSpPr/>
          <p:nvPr/>
        </p:nvSpPr>
        <p:spPr>
          <a:xfrm>
            <a:off x="1253067" y="27043095"/>
            <a:ext cx="14487824" cy="1378594"/>
          </a:xfrm>
          <a:prstGeom prst="rect">
            <a:avLst/>
          </a:prstGeom>
          <a:solidFill>
            <a:srgbClr val="5292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948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endParaRPr lang="pt-BR" sz="594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5CD8AD58-7623-5E4A-B27B-8987D88BCA8B}"/>
              </a:ext>
            </a:extLst>
          </p:cNvPr>
          <p:cNvSpPr/>
          <p:nvPr/>
        </p:nvSpPr>
        <p:spPr>
          <a:xfrm>
            <a:off x="1224297" y="28845021"/>
            <a:ext cx="145165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5CB1FF85-D833-AD4D-AF42-B15EA9ADF445}"/>
              </a:ext>
            </a:extLst>
          </p:cNvPr>
          <p:cNvSpPr/>
          <p:nvPr/>
        </p:nvSpPr>
        <p:spPr>
          <a:xfrm>
            <a:off x="1253067" y="32747464"/>
            <a:ext cx="14487824" cy="1378594"/>
          </a:xfrm>
          <a:prstGeom prst="rect">
            <a:avLst/>
          </a:prstGeom>
          <a:solidFill>
            <a:srgbClr val="5292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948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MATERIAIS E MÉTODOS</a:t>
            </a:r>
            <a:endParaRPr lang="pt-BR" sz="594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1E131408-EA1E-CF41-9D6B-091C6F251A33}"/>
              </a:ext>
            </a:extLst>
          </p:cNvPr>
          <p:cNvSpPr/>
          <p:nvPr/>
        </p:nvSpPr>
        <p:spPr>
          <a:xfrm>
            <a:off x="1253068" y="34631654"/>
            <a:ext cx="144878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45D0B34A-B9EB-F84A-86AD-9EEC604BA145}"/>
              </a:ext>
            </a:extLst>
          </p:cNvPr>
          <p:cNvSpPr/>
          <p:nvPr/>
        </p:nvSpPr>
        <p:spPr>
          <a:xfrm>
            <a:off x="16803893" y="28516339"/>
            <a:ext cx="14532391" cy="1378594"/>
          </a:xfrm>
          <a:prstGeom prst="rect">
            <a:avLst/>
          </a:prstGeom>
          <a:solidFill>
            <a:srgbClr val="5292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948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594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82B16B64-8AA2-684B-B4F2-EA218437F08F}"/>
              </a:ext>
            </a:extLst>
          </p:cNvPr>
          <p:cNvSpPr/>
          <p:nvPr/>
        </p:nvSpPr>
        <p:spPr>
          <a:xfrm>
            <a:off x="16804192" y="30261508"/>
            <a:ext cx="1443272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868E106D-A958-3A4B-9369-5685C9E7DAA3}"/>
              </a:ext>
            </a:extLst>
          </p:cNvPr>
          <p:cNvSpPr/>
          <p:nvPr/>
        </p:nvSpPr>
        <p:spPr>
          <a:xfrm>
            <a:off x="16804192" y="13103870"/>
            <a:ext cx="14432726" cy="1505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8F2EB692-D0AF-6442-810C-04DBBBE448BD}"/>
              </a:ext>
            </a:extLst>
          </p:cNvPr>
          <p:cNvSpPr/>
          <p:nvPr/>
        </p:nvSpPr>
        <p:spPr>
          <a:xfrm>
            <a:off x="16706504" y="11237883"/>
            <a:ext cx="14487824" cy="1503792"/>
          </a:xfrm>
          <a:prstGeom prst="rect">
            <a:avLst/>
          </a:prstGeom>
          <a:solidFill>
            <a:srgbClr val="5292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948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sz="594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45D0B34A-B9EB-F84A-86AD-9EEC604BA145}"/>
              </a:ext>
            </a:extLst>
          </p:cNvPr>
          <p:cNvSpPr/>
          <p:nvPr/>
        </p:nvSpPr>
        <p:spPr>
          <a:xfrm>
            <a:off x="16752694" y="37382705"/>
            <a:ext cx="14484224" cy="1378594"/>
          </a:xfrm>
          <a:prstGeom prst="rect">
            <a:avLst/>
          </a:prstGeom>
          <a:solidFill>
            <a:srgbClr val="5292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948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FINANCIAMENTO</a:t>
            </a:r>
            <a:endParaRPr lang="pt-BR" sz="594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82B16B64-8AA2-684B-B4F2-EA218437F08F}"/>
              </a:ext>
            </a:extLst>
          </p:cNvPr>
          <p:cNvSpPr/>
          <p:nvPr/>
        </p:nvSpPr>
        <p:spPr>
          <a:xfrm>
            <a:off x="16804192" y="39194501"/>
            <a:ext cx="143870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616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WenQuanYi Micro Hei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Armindo Serrão</dc:creator>
  <cp:lastModifiedBy>Usuario</cp:lastModifiedBy>
  <cp:revision>29</cp:revision>
  <dcterms:created xsi:type="dcterms:W3CDTF">2012-07-30T23:50:35Z</dcterms:created>
  <dcterms:modified xsi:type="dcterms:W3CDTF">2020-09-06T02:30:42Z</dcterms:modified>
</cp:coreProperties>
</file>