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9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094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33499-C4C9-43E4-85F6-C0963ACDD5D3}" type="datetimeFigureOut">
              <a:rPr lang="pt-BR" smtClean="0"/>
              <a:t>03/11/2021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25C61-CAFE-46FD-B5FD-3A0258A8F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38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39025-57F3-4F4F-88F2-643E37C8F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F05FCA-2E7E-4502-8F89-363F9BB1B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FA9DFD-FA28-482C-AC78-705088E8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5816-11E0-4F40-9776-18843E488199}" type="datetime1">
              <a:rPr lang="pt-BR" smtClean="0"/>
              <a:t>03/11/2021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3A7CF6-B9A6-495E-AD7F-49E068A7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2D6ADF-D8C6-49E8-8F23-094A3CCC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3CB-7FCB-4B3C-8AEA-A9525700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9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9019D-326F-46C5-B061-DDC42481F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E689B53-79DE-4903-900C-08EB5EA20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1A1854-AA06-46C7-9F63-5A6670A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481B-4820-4A62-9364-D97FD5F696F8}" type="datetime1">
              <a:rPr lang="pt-BR" smtClean="0"/>
              <a:t>03/11/2021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A5DE9B-D1AC-457D-9186-EA767626C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B52F0C-0227-47D7-B036-D20D8123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3CB-7FCB-4B3C-8AEA-A9525700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31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AD2F6A-37E0-4D89-B9B3-68D994F44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480139-BA47-4C74-954B-9270812BA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73A9D7-9FC6-41AA-9159-72E9174D0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8E1E-C564-499E-9F89-278591E851C4}" type="datetime1">
              <a:rPr lang="pt-BR" smtClean="0"/>
              <a:t>03/11/2021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437DF5-A8C7-4DD6-9797-7E5D4DE6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8051EE-C826-4DB0-8987-CE01FD6E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3CB-7FCB-4B3C-8AEA-A9525700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1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AA5BC-DC0E-45AE-A020-EE82D3A2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65577D-8154-4031-A009-8923A2302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F9DEF3-E9FC-49DF-988B-8036D17E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8405-8D90-4AFF-912F-36EEDBEB5F9B}" type="datetime1">
              <a:rPr lang="pt-BR" smtClean="0"/>
              <a:t>03/11/2021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C53453-21A0-4E1B-987B-B98E66FA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57BD13-5627-48D1-B1CE-E7FABC5F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3CB-7FCB-4B3C-8AEA-A9525700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52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8A9D3-CB27-4491-A398-329EA202A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DD74FD-4BCC-4012-96C1-0668F9AAC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D86A57-E6F4-486E-ABE6-91939FE19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E263-EADD-4AA8-AD36-A6DEAAAEA5F8}" type="datetime1">
              <a:rPr lang="pt-BR" smtClean="0"/>
              <a:t>03/11/2021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5BE622-888B-4E9B-9246-E5434FC6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0BB2B5-1C4C-41A5-96A6-5C88BAEF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3CB-7FCB-4B3C-8AEA-A9525700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38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59C7C-4B1F-49B9-A9CF-74496EFF9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5FF733-A848-4E90-BD9E-39F7BF50B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E3456A-70FC-4411-9F97-F4CE69962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CFFC5F-9B3D-41E9-A4CB-1F8654051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DAB-3DBA-4291-905F-82AA0F41FE26}" type="datetime1">
              <a:rPr lang="pt-BR" smtClean="0"/>
              <a:t>03/11/2021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7648CB-E76E-47AE-94AC-4067FF4A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62671C-6E0A-4F66-9551-AE897F21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3CB-7FCB-4B3C-8AEA-A9525700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37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2FF2E8-52FA-4352-BC3E-5E4C892F5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A2B9DC-E703-49E8-A4D1-A565CC1B2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406D24-0B16-4288-A427-77A43D8D9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578D11B-118C-47F2-A661-0FC673A84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B0FE44-B432-4E92-9741-56F5CCE4D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F360F3F-2D78-4368-8673-E4FA833FE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96A5-517E-48EA-941F-3B5FD871397E}" type="datetime1">
              <a:rPr lang="pt-BR" smtClean="0"/>
              <a:t>03/11/2021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CA1A2E7-F942-4CE8-80CB-115515C2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CFB7FF-E40B-4A58-B2F7-6BCF28EB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3CB-7FCB-4B3C-8AEA-A9525700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51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9FDDA-D198-490B-A481-995E1736A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0AFAE8B-B737-4E30-88DB-7BC58958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DE56-FD5D-4608-A570-3725F5F2E4C5}" type="datetime1">
              <a:rPr lang="pt-BR" smtClean="0"/>
              <a:t>03/11/2021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8146F45-1B3A-43DE-B93E-C6C1BEEA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2AC428D-00DC-4892-AFD9-D08AB40F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3CB-7FCB-4B3C-8AEA-A9525700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04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3E27BA5-7853-4663-BCF9-6599151F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2066-3983-4CF8-B481-7179368B4D51}" type="datetime1">
              <a:rPr lang="pt-BR" smtClean="0"/>
              <a:t>03/11/2021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46E4B19-9749-48F0-8F4C-7DB21FC64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52A9AE-F6F4-435D-9449-ECF92F9C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3CB-7FCB-4B3C-8AEA-A9525700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91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0C8B9-27E8-4E07-B0F9-E2B865BD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475A71-8A5A-4E1A-A748-7B418CB9E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D68595-78F1-47B6-B9F6-F19751B6B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0C2F74-586B-4BE8-86EA-1600C9631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24A1-34FA-45D1-930F-FB00FD911212}" type="datetime1">
              <a:rPr lang="pt-BR" smtClean="0"/>
              <a:t>03/11/2021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39F260-1EC5-486C-AC9D-70E74FA9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15E7DF-66C8-4FDC-9082-FB764A6F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3CB-7FCB-4B3C-8AEA-A9525700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71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CE04F-2472-4F78-8912-113DE551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CBAE711-D1C7-42E6-A339-0355DDD5C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1D9877-1BD1-4774-9AD2-FB4AB863D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0B72E5-D358-43B8-8FBA-C34912623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F169-D457-4824-ADFC-E58354F2E5E0}" type="datetime1">
              <a:rPr lang="pt-BR" smtClean="0"/>
              <a:t>03/11/2021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75B123-84F4-4CFE-A430-DB38FFCE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C2B7A3-5B68-4323-9BBD-3FFAE361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3CB-7FCB-4B3C-8AEA-A9525700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03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FCFCF70-73A1-4EC0-83E9-4A2BCBBE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4EF0F8-0DBF-44AE-9743-73C588B65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BBAC05-BBEB-449A-A607-D67992260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B09AA-4471-49B6-92E1-0B1DE47BF16C}" type="datetime1">
              <a:rPr lang="pt-BR" smtClean="0"/>
              <a:t>03/11/2021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0D9E7D-DC9D-48B4-BDE1-CBC43FF65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A20A5E-1C64-4974-95B2-98E1133A2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803CB-7FCB-4B3C-8AEA-A9525700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26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9B0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D9CB215-F550-4D9B-98C4-9F54B8E1930E}"/>
              </a:ext>
            </a:extLst>
          </p:cNvPr>
          <p:cNvSpPr txBox="1"/>
          <p:nvPr/>
        </p:nvSpPr>
        <p:spPr>
          <a:xfrm>
            <a:off x="655007" y="2334269"/>
            <a:ext cx="1058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TÍTULO DO ARTIGO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BFFA27C-6557-4487-B904-76512820BCF9}"/>
              </a:ext>
            </a:extLst>
          </p:cNvPr>
          <p:cNvSpPr txBox="1"/>
          <p:nvPr/>
        </p:nvSpPr>
        <p:spPr>
          <a:xfrm>
            <a:off x="6721151" y="4087538"/>
            <a:ext cx="5203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Autor 1</a:t>
            </a:r>
          </a:p>
          <a:p>
            <a:r>
              <a:rPr lang="pt-BR" b="1" dirty="0"/>
              <a:t>Autor 2</a:t>
            </a:r>
          </a:p>
          <a:p>
            <a:r>
              <a:rPr lang="pt-BR" b="1" dirty="0"/>
              <a:t>Autor 3</a:t>
            </a:r>
          </a:p>
          <a:p>
            <a:r>
              <a:rPr lang="pt-BR" b="1" dirty="0"/>
              <a:t>Autor 4</a:t>
            </a:r>
          </a:p>
          <a:p>
            <a:r>
              <a:rPr lang="pt-BR" b="1" dirty="0"/>
              <a:t>Autor 5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32742BF-6D5B-4632-8B0F-A9C42FB7F7EE}"/>
              </a:ext>
            </a:extLst>
          </p:cNvPr>
          <p:cNvSpPr/>
          <p:nvPr/>
        </p:nvSpPr>
        <p:spPr>
          <a:xfrm>
            <a:off x="541176" y="1752589"/>
            <a:ext cx="11168742" cy="173842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51A00AFF-ECCC-4663-B0F1-0F38C434172B}"/>
              </a:ext>
            </a:extLst>
          </p:cNvPr>
          <p:cNvGrpSpPr/>
          <p:nvPr/>
        </p:nvGrpSpPr>
        <p:grpSpPr>
          <a:xfrm>
            <a:off x="-1" y="25458"/>
            <a:ext cx="12192001" cy="1130607"/>
            <a:chOff x="-1" y="25458"/>
            <a:chExt cx="12192001" cy="1130607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038E018-FAFD-4422-AC73-49943EE1AD8F}"/>
                </a:ext>
              </a:extLst>
            </p:cNvPr>
            <p:cNvSpPr/>
            <p:nvPr/>
          </p:nvSpPr>
          <p:spPr>
            <a:xfrm>
              <a:off x="88913" y="74643"/>
              <a:ext cx="12014174" cy="960755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glow rad="127000">
                <a:srgbClr val="F79646">
                  <a:lumMod val="60000"/>
                  <a:lumOff val="40000"/>
                </a:srgbClr>
              </a:glow>
              <a:outerShdw blurRad="50800" dist="50800" dir="5400000" algn="ctr" rotWithShape="0">
                <a:srgbClr val="F79646">
                  <a:lumMod val="60000"/>
                  <a:lumOff val="40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3" name="Caixa de Texto 1">
              <a:extLst>
                <a:ext uri="{FF2B5EF4-FFF2-40B4-BE49-F238E27FC236}">
                  <a16:creationId xmlns:a16="http://schemas.microsoft.com/office/drawing/2014/main" id="{EBA956E2-BBB5-4849-B5DE-AE1C8087F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177" y="25458"/>
              <a:ext cx="10074573" cy="1093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300"/>
                </a:spcAft>
              </a:pPr>
              <a:r>
                <a:rPr lang="pt-BR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6ª JORNADA CIENTÍFICA DA GEOGRAFIA (UNIFAL-MG)</a:t>
              </a:r>
              <a:endPara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300"/>
                </a:spcAft>
              </a:pPr>
              <a:r>
                <a:rPr lang="pt-BR" sz="20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“O conhecimento geográfico na interpretação do mundo contemporâneo”</a:t>
              </a:r>
            </a:p>
            <a:p>
              <a:pPr algn="ctr">
                <a:lnSpc>
                  <a:spcPct val="107000"/>
                </a:lnSpc>
                <a:spcAft>
                  <a:spcPts val="300"/>
                </a:spcAft>
              </a:pPr>
              <a:r>
                <a:rPr lang="pt-BR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pt-BR"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08 a 11 de novembro de 2021</a:t>
              </a:r>
              <a:endPara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300"/>
                </a:spcAft>
              </a:pPr>
              <a:endPara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4" name="image1.png">
              <a:extLst>
                <a:ext uri="{FF2B5EF4-FFF2-40B4-BE49-F238E27FC236}">
                  <a16:creationId xmlns:a16="http://schemas.microsoft.com/office/drawing/2014/main" id="{E8B1D847-1C6F-4ED0-9588-EAC434F11392}"/>
                </a:ext>
              </a:extLst>
            </p:cNvPr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8529" y="51165"/>
              <a:ext cx="1104900" cy="1104900"/>
            </a:xfrm>
            <a:prstGeom prst="rect">
              <a:avLst/>
            </a:prstGeom>
            <a:ln/>
          </p:spPr>
        </p:pic>
        <p:pic>
          <p:nvPicPr>
            <p:cNvPr id="15" name="image7.png">
              <a:extLst>
                <a:ext uri="{FF2B5EF4-FFF2-40B4-BE49-F238E27FC236}">
                  <a16:creationId xmlns:a16="http://schemas.microsoft.com/office/drawing/2014/main" id="{190EAB04-4D07-47A8-B180-E9B819B49804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805782" y="134605"/>
              <a:ext cx="1297305" cy="933450"/>
            </a:xfrm>
            <a:prstGeom prst="rect">
              <a:avLst/>
            </a:prstGeom>
            <a:ln/>
          </p:spPr>
        </p:pic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8C8FBAD1-622A-4BA3-8A3A-5451A58EA21E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1156065"/>
              <a:ext cx="12192001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C3DBE6E6-9DAF-4437-94DD-A3007BD58AE7}"/>
              </a:ext>
            </a:extLst>
          </p:cNvPr>
          <p:cNvGrpSpPr/>
          <p:nvPr/>
        </p:nvGrpSpPr>
        <p:grpSpPr>
          <a:xfrm>
            <a:off x="-2" y="5965297"/>
            <a:ext cx="12192002" cy="914377"/>
            <a:chOff x="-2" y="5965297"/>
            <a:chExt cx="12192002" cy="914377"/>
          </a:xfrm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70BE9EB5-6275-4B55-A87A-2E2976921CCF}"/>
                </a:ext>
              </a:extLst>
            </p:cNvPr>
            <p:cNvSpPr/>
            <p:nvPr/>
          </p:nvSpPr>
          <p:spPr>
            <a:xfrm>
              <a:off x="0" y="5987143"/>
              <a:ext cx="12192000" cy="870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DFA6287A-070A-4F52-BDD5-DAACA795DB15}"/>
                </a:ext>
              </a:extLst>
            </p:cNvPr>
            <p:cNvGrpSpPr/>
            <p:nvPr/>
          </p:nvGrpSpPr>
          <p:grpSpPr>
            <a:xfrm>
              <a:off x="-2" y="5965297"/>
              <a:ext cx="12192002" cy="914377"/>
              <a:chOff x="-1" y="5956665"/>
              <a:chExt cx="12192002" cy="914377"/>
            </a:xfrm>
          </p:grpSpPr>
          <p:pic>
            <p:nvPicPr>
              <p:cNvPr id="23" name="image2.png">
                <a:extLst>
                  <a:ext uri="{FF2B5EF4-FFF2-40B4-BE49-F238E27FC236}">
                    <a16:creationId xmlns:a16="http://schemas.microsoft.com/office/drawing/2014/main" id="{F54492E6-7011-4F1E-A07B-DE07967CCD3D}"/>
                  </a:ext>
                </a:extLst>
              </p:cNvPr>
              <p:cNvPicPr/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162032" y="6004193"/>
                <a:ext cx="872041" cy="855156"/>
              </a:xfrm>
              <a:prstGeom prst="rect">
                <a:avLst/>
              </a:prstGeom>
              <a:ln/>
            </p:spPr>
          </p:pic>
          <p:pic>
            <p:nvPicPr>
              <p:cNvPr id="24" name="image11.jpg">
                <a:extLst>
                  <a:ext uri="{FF2B5EF4-FFF2-40B4-BE49-F238E27FC236}">
                    <a16:creationId xmlns:a16="http://schemas.microsoft.com/office/drawing/2014/main" id="{6F9A900A-8781-4CA9-A9F7-D5B34A99CBFB}"/>
                  </a:ext>
                </a:extLst>
              </p:cNvPr>
              <p:cNvPicPr/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2034073" y="6004195"/>
                <a:ext cx="1385742" cy="853806"/>
              </a:xfrm>
              <a:prstGeom prst="rect">
                <a:avLst/>
              </a:prstGeom>
              <a:ln/>
            </p:spPr>
          </p:pic>
          <p:pic>
            <p:nvPicPr>
              <p:cNvPr id="25" name="image7.png">
                <a:extLst>
                  <a:ext uri="{FF2B5EF4-FFF2-40B4-BE49-F238E27FC236}">
                    <a16:creationId xmlns:a16="http://schemas.microsoft.com/office/drawing/2014/main" id="{3ACD2361-2D14-4C19-892F-A8AD12983D15}"/>
                  </a:ext>
                </a:extLst>
              </p:cNvPr>
              <p:cNvPicPr/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419816" y="5995583"/>
                <a:ext cx="1784604" cy="853805"/>
              </a:xfrm>
              <a:prstGeom prst="rect">
                <a:avLst/>
              </a:prstGeom>
              <a:ln/>
            </p:spPr>
          </p:pic>
          <p:pic>
            <p:nvPicPr>
              <p:cNvPr id="26" name="image10.png">
                <a:extLst>
                  <a:ext uri="{FF2B5EF4-FFF2-40B4-BE49-F238E27FC236}">
                    <a16:creationId xmlns:a16="http://schemas.microsoft.com/office/drawing/2014/main" id="{6C3D7520-C8FF-4386-8017-8310EF34CE40}"/>
                  </a:ext>
                </a:extLst>
              </p:cNvPr>
              <p:cNvPicPr/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-1" y="6002845"/>
                <a:ext cx="1162031" cy="855156"/>
              </a:xfrm>
              <a:prstGeom prst="rect">
                <a:avLst/>
              </a:prstGeom>
              <a:ln/>
            </p:spPr>
          </p:pic>
          <p:pic>
            <p:nvPicPr>
              <p:cNvPr id="32" name="image1.png">
                <a:extLst>
                  <a:ext uri="{FF2B5EF4-FFF2-40B4-BE49-F238E27FC236}">
                    <a16:creationId xmlns:a16="http://schemas.microsoft.com/office/drawing/2014/main" id="{F61715A1-B1AD-440E-BA3B-2DFC2E1252C3}"/>
                  </a:ext>
                </a:extLst>
              </p:cNvPr>
              <p:cNvPicPr/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>
                <a:off x="5204420" y="6196245"/>
                <a:ext cx="872041" cy="655321"/>
              </a:xfrm>
              <a:prstGeom prst="rect">
                <a:avLst/>
              </a:prstGeom>
              <a:ln/>
            </p:spPr>
          </p:pic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43F471AE-2C9A-4FD8-801E-D4162FBF9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956665"/>
                <a:ext cx="12192001" cy="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" name="image3.jpg" descr="GAEDA">
                <a:extLst>
                  <a:ext uri="{FF2B5EF4-FFF2-40B4-BE49-F238E27FC236}">
                    <a16:creationId xmlns:a16="http://schemas.microsoft.com/office/drawing/2014/main" id="{4FF66ECB-A6ED-4E72-934E-32D9EFB65998}"/>
                  </a:ext>
                </a:extLst>
              </p:cNvPr>
              <p:cNvPicPr/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058389" y="6012791"/>
                <a:ext cx="1459036" cy="845297"/>
              </a:xfrm>
              <a:prstGeom prst="rect">
                <a:avLst/>
              </a:prstGeom>
              <a:ln/>
            </p:spPr>
          </p:pic>
          <p:pic>
            <p:nvPicPr>
              <p:cNvPr id="34" name="image8.jpg">
                <a:extLst>
                  <a:ext uri="{FF2B5EF4-FFF2-40B4-BE49-F238E27FC236}">
                    <a16:creationId xmlns:a16="http://schemas.microsoft.com/office/drawing/2014/main" id="{76159ECA-7DC6-4506-9838-0114FCB0FE63}"/>
                  </a:ext>
                </a:extLst>
              </p:cNvPr>
              <p:cNvPicPr/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7539134" y="6006359"/>
                <a:ext cx="1348557" cy="864683"/>
              </a:xfrm>
              <a:prstGeom prst="rect">
                <a:avLst/>
              </a:prstGeom>
              <a:ln/>
            </p:spPr>
          </p:pic>
          <p:pic>
            <p:nvPicPr>
              <p:cNvPr id="36" name="image4.jpg" descr="GEOGRAFIA | Universidade Federal de Alfenas">
                <a:extLst>
                  <a:ext uri="{FF2B5EF4-FFF2-40B4-BE49-F238E27FC236}">
                    <a16:creationId xmlns:a16="http://schemas.microsoft.com/office/drawing/2014/main" id="{08C84818-59DF-4E57-888B-75AE6AE78868}"/>
                  </a:ext>
                </a:extLst>
              </p:cNvPr>
              <p:cNvPicPr/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8887692" y="6006359"/>
                <a:ext cx="1524790" cy="858162"/>
              </a:xfrm>
              <a:prstGeom prst="rect">
                <a:avLst/>
              </a:prstGeom>
              <a:ln/>
            </p:spPr>
          </p:pic>
          <p:pic>
            <p:nvPicPr>
              <p:cNvPr id="37" name="image9.jpg" descr="AGB Alfenas- MG - Página inicial | Facebook">
                <a:extLst>
                  <a:ext uri="{FF2B5EF4-FFF2-40B4-BE49-F238E27FC236}">
                    <a16:creationId xmlns:a16="http://schemas.microsoft.com/office/drawing/2014/main" id="{BEDF237C-E1E3-4FF5-B46B-F54BC2F495B3}"/>
                  </a:ext>
                </a:extLst>
              </p:cNvPr>
              <p:cNvPicPr/>
              <p:nvPr/>
            </p:nvPicPr>
            <p:blipFill>
              <a:blip r:embed="rId12"/>
              <a:srcRect/>
              <a:stretch>
                <a:fillRect/>
              </a:stretch>
            </p:blipFill>
            <p:spPr>
              <a:xfrm>
                <a:off x="10412481" y="5999837"/>
                <a:ext cx="1769264" cy="858163"/>
              </a:xfrm>
              <a:prstGeom prst="rect">
                <a:avLst/>
              </a:prstGeom>
              <a:ln/>
            </p:spPr>
          </p:pic>
        </p:grpSp>
      </p:grpSp>
    </p:spTree>
    <p:extLst>
      <p:ext uri="{BB962C8B-B14F-4D97-AF65-F5344CB8AC3E}">
        <p14:creationId xmlns:p14="http://schemas.microsoft.com/office/powerpoint/2010/main" val="326156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9B0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D9CB215-F550-4D9B-98C4-9F54B8E1930E}"/>
              </a:ext>
            </a:extLst>
          </p:cNvPr>
          <p:cNvSpPr txBox="1"/>
          <p:nvPr/>
        </p:nvSpPr>
        <p:spPr>
          <a:xfrm>
            <a:off x="401836" y="1460753"/>
            <a:ext cx="1058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TÍTULO DA SEÇÃO 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32742BF-6D5B-4632-8B0F-A9C42FB7F7EE}"/>
              </a:ext>
            </a:extLst>
          </p:cNvPr>
          <p:cNvSpPr/>
          <p:nvPr/>
        </p:nvSpPr>
        <p:spPr>
          <a:xfrm>
            <a:off x="492089" y="1388837"/>
            <a:ext cx="11168742" cy="5232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51A00AFF-ECCC-4663-B0F1-0F38C434172B}"/>
              </a:ext>
            </a:extLst>
          </p:cNvPr>
          <p:cNvGrpSpPr/>
          <p:nvPr/>
        </p:nvGrpSpPr>
        <p:grpSpPr>
          <a:xfrm>
            <a:off x="-1" y="25458"/>
            <a:ext cx="12192001" cy="1130607"/>
            <a:chOff x="-1" y="25458"/>
            <a:chExt cx="12192001" cy="1130607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038E018-FAFD-4422-AC73-49943EE1AD8F}"/>
                </a:ext>
              </a:extLst>
            </p:cNvPr>
            <p:cNvSpPr/>
            <p:nvPr/>
          </p:nvSpPr>
          <p:spPr>
            <a:xfrm>
              <a:off x="88913" y="74643"/>
              <a:ext cx="12014174" cy="960755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glow rad="127000">
                <a:srgbClr val="F79646">
                  <a:lumMod val="60000"/>
                  <a:lumOff val="40000"/>
                </a:srgbClr>
              </a:glow>
              <a:outerShdw blurRad="50800" dist="50800" dir="5400000" algn="ctr" rotWithShape="0">
                <a:srgbClr val="F79646">
                  <a:lumMod val="60000"/>
                  <a:lumOff val="40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3" name="Caixa de Texto 1">
              <a:extLst>
                <a:ext uri="{FF2B5EF4-FFF2-40B4-BE49-F238E27FC236}">
                  <a16:creationId xmlns:a16="http://schemas.microsoft.com/office/drawing/2014/main" id="{EBA956E2-BBB5-4849-B5DE-AE1C8087F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177" y="25458"/>
              <a:ext cx="10074573" cy="1093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300"/>
                </a:spcAft>
              </a:pPr>
              <a:r>
                <a:rPr lang="pt-BR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6ª JORNADA CIENTÍFICA DA GEOGRAFIA (UNIFAL-MG)</a:t>
              </a:r>
              <a:endPara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300"/>
                </a:spcAft>
              </a:pPr>
              <a:r>
                <a:rPr lang="pt-BR" sz="20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“O conhecimento geográfico na interpretação do mundo contemporâneo”</a:t>
              </a:r>
            </a:p>
            <a:p>
              <a:pPr algn="ctr">
                <a:lnSpc>
                  <a:spcPct val="107000"/>
                </a:lnSpc>
                <a:spcAft>
                  <a:spcPts val="300"/>
                </a:spcAft>
              </a:pPr>
              <a:r>
                <a:rPr lang="pt-BR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pt-BR"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08 a 11 de novembro de 2021</a:t>
              </a:r>
              <a:endPara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300"/>
                </a:spcAft>
              </a:pPr>
              <a:endPara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4" name="image1.png">
              <a:extLst>
                <a:ext uri="{FF2B5EF4-FFF2-40B4-BE49-F238E27FC236}">
                  <a16:creationId xmlns:a16="http://schemas.microsoft.com/office/drawing/2014/main" id="{E8B1D847-1C6F-4ED0-9588-EAC434F11392}"/>
                </a:ext>
              </a:extLst>
            </p:cNvPr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8529" y="51165"/>
              <a:ext cx="1104900" cy="1104900"/>
            </a:xfrm>
            <a:prstGeom prst="rect">
              <a:avLst/>
            </a:prstGeom>
            <a:ln/>
          </p:spPr>
        </p:pic>
        <p:pic>
          <p:nvPicPr>
            <p:cNvPr id="15" name="image7.png">
              <a:extLst>
                <a:ext uri="{FF2B5EF4-FFF2-40B4-BE49-F238E27FC236}">
                  <a16:creationId xmlns:a16="http://schemas.microsoft.com/office/drawing/2014/main" id="{190EAB04-4D07-47A8-B180-E9B819B49804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805782" y="134605"/>
              <a:ext cx="1297305" cy="933450"/>
            </a:xfrm>
            <a:prstGeom prst="rect">
              <a:avLst/>
            </a:prstGeom>
            <a:ln/>
          </p:spPr>
        </p:pic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8C8FBAD1-622A-4BA3-8A3A-5451A58EA21E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1156065"/>
              <a:ext cx="12192001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C3DBE6E6-9DAF-4437-94DD-A3007BD58AE7}"/>
              </a:ext>
            </a:extLst>
          </p:cNvPr>
          <p:cNvGrpSpPr/>
          <p:nvPr/>
        </p:nvGrpSpPr>
        <p:grpSpPr>
          <a:xfrm>
            <a:off x="-2" y="5965297"/>
            <a:ext cx="12192002" cy="914377"/>
            <a:chOff x="-2" y="5965297"/>
            <a:chExt cx="12192002" cy="914377"/>
          </a:xfrm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70BE9EB5-6275-4B55-A87A-2E2976921CCF}"/>
                </a:ext>
              </a:extLst>
            </p:cNvPr>
            <p:cNvSpPr/>
            <p:nvPr/>
          </p:nvSpPr>
          <p:spPr>
            <a:xfrm>
              <a:off x="0" y="5987143"/>
              <a:ext cx="12192000" cy="870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DFA6287A-070A-4F52-BDD5-DAACA795DB15}"/>
                </a:ext>
              </a:extLst>
            </p:cNvPr>
            <p:cNvGrpSpPr/>
            <p:nvPr/>
          </p:nvGrpSpPr>
          <p:grpSpPr>
            <a:xfrm>
              <a:off x="-2" y="5965297"/>
              <a:ext cx="12192002" cy="914377"/>
              <a:chOff x="-1" y="5956665"/>
              <a:chExt cx="12192002" cy="914377"/>
            </a:xfrm>
          </p:grpSpPr>
          <p:pic>
            <p:nvPicPr>
              <p:cNvPr id="23" name="image2.png">
                <a:extLst>
                  <a:ext uri="{FF2B5EF4-FFF2-40B4-BE49-F238E27FC236}">
                    <a16:creationId xmlns:a16="http://schemas.microsoft.com/office/drawing/2014/main" id="{F54492E6-7011-4F1E-A07B-DE07967CCD3D}"/>
                  </a:ext>
                </a:extLst>
              </p:cNvPr>
              <p:cNvPicPr/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162032" y="6004193"/>
                <a:ext cx="872041" cy="855156"/>
              </a:xfrm>
              <a:prstGeom prst="rect">
                <a:avLst/>
              </a:prstGeom>
              <a:ln/>
            </p:spPr>
          </p:pic>
          <p:pic>
            <p:nvPicPr>
              <p:cNvPr id="24" name="image11.jpg">
                <a:extLst>
                  <a:ext uri="{FF2B5EF4-FFF2-40B4-BE49-F238E27FC236}">
                    <a16:creationId xmlns:a16="http://schemas.microsoft.com/office/drawing/2014/main" id="{6F9A900A-8781-4CA9-A9F7-D5B34A99CBFB}"/>
                  </a:ext>
                </a:extLst>
              </p:cNvPr>
              <p:cNvPicPr/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2034073" y="6004195"/>
                <a:ext cx="1385742" cy="853806"/>
              </a:xfrm>
              <a:prstGeom prst="rect">
                <a:avLst/>
              </a:prstGeom>
              <a:ln/>
            </p:spPr>
          </p:pic>
          <p:pic>
            <p:nvPicPr>
              <p:cNvPr id="25" name="image7.png">
                <a:extLst>
                  <a:ext uri="{FF2B5EF4-FFF2-40B4-BE49-F238E27FC236}">
                    <a16:creationId xmlns:a16="http://schemas.microsoft.com/office/drawing/2014/main" id="{3ACD2361-2D14-4C19-892F-A8AD12983D15}"/>
                  </a:ext>
                </a:extLst>
              </p:cNvPr>
              <p:cNvPicPr/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419816" y="5995583"/>
                <a:ext cx="1784604" cy="853805"/>
              </a:xfrm>
              <a:prstGeom prst="rect">
                <a:avLst/>
              </a:prstGeom>
              <a:ln/>
            </p:spPr>
          </p:pic>
          <p:pic>
            <p:nvPicPr>
              <p:cNvPr id="26" name="image10.png">
                <a:extLst>
                  <a:ext uri="{FF2B5EF4-FFF2-40B4-BE49-F238E27FC236}">
                    <a16:creationId xmlns:a16="http://schemas.microsoft.com/office/drawing/2014/main" id="{6C3D7520-C8FF-4386-8017-8310EF34CE40}"/>
                  </a:ext>
                </a:extLst>
              </p:cNvPr>
              <p:cNvPicPr/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-1" y="6002845"/>
                <a:ext cx="1162031" cy="855156"/>
              </a:xfrm>
              <a:prstGeom prst="rect">
                <a:avLst/>
              </a:prstGeom>
              <a:ln/>
            </p:spPr>
          </p:pic>
          <p:pic>
            <p:nvPicPr>
              <p:cNvPr id="32" name="image1.png">
                <a:extLst>
                  <a:ext uri="{FF2B5EF4-FFF2-40B4-BE49-F238E27FC236}">
                    <a16:creationId xmlns:a16="http://schemas.microsoft.com/office/drawing/2014/main" id="{F61715A1-B1AD-440E-BA3B-2DFC2E1252C3}"/>
                  </a:ext>
                </a:extLst>
              </p:cNvPr>
              <p:cNvPicPr/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>
                <a:off x="5204420" y="6196245"/>
                <a:ext cx="872041" cy="655321"/>
              </a:xfrm>
              <a:prstGeom prst="rect">
                <a:avLst/>
              </a:prstGeom>
              <a:ln/>
            </p:spPr>
          </p:pic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43F471AE-2C9A-4FD8-801E-D4162FBF9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956665"/>
                <a:ext cx="12192001" cy="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" name="image3.jpg" descr="GAEDA">
                <a:extLst>
                  <a:ext uri="{FF2B5EF4-FFF2-40B4-BE49-F238E27FC236}">
                    <a16:creationId xmlns:a16="http://schemas.microsoft.com/office/drawing/2014/main" id="{4FF66ECB-A6ED-4E72-934E-32D9EFB65998}"/>
                  </a:ext>
                </a:extLst>
              </p:cNvPr>
              <p:cNvPicPr/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058389" y="6012791"/>
                <a:ext cx="1459036" cy="845297"/>
              </a:xfrm>
              <a:prstGeom prst="rect">
                <a:avLst/>
              </a:prstGeom>
              <a:ln/>
            </p:spPr>
          </p:pic>
          <p:pic>
            <p:nvPicPr>
              <p:cNvPr id="34" name="image8.jpg">
                <a:extLst>
                  <a:ext uri="{FF2B5EF4-FFF2-40B4-BE49-F238E27FC236}">
                    <a16:creationId xmlns:a16="http://schemas.microsoft.com/office/drawing/2014/main" id="{76159ECA-7DC6-4506-9838-0114FCB0FE63}"/>
                  </a:ext>
                </a:extLst>
              </p:cNvPr>
              <p:cNvPicPr/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7539134" y="6006359"/>
                <a:ext cx="1348557" cy="864683"/>
              </a:xfrm>
              <a:prstGeom prst="rect">
                <a:avLst/>
              </a:prstGeom>
              <a:ln/>
            </p:spPr>
          </p:pic>
          <p:pic>
            <p:nvPicPr>
              <p:cNvPr id="36" name="image4.jpg" descr="GEOGRAFIA | Universidade Federal de Alfenas">
                <a:extLst>
                  <a:ext uri="{FF2B5EF4-FFF2-40B4-BE49-F238E27FC236}">
                    <a16:creationId xmlns:a16="http://schemas.microsoft.com/office/drawing/2014/main" id="{08C84818-59DF-4E57-888B-75AE6AE78868}"/>
                  </a:ext>
                </a:extLst>
              </p:cNvPr>
              <p:cNvPicPr/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8887692" y="6006359"/>
                <a:ext cx="1524790" cy="858162"/>
              </a:xfrm>
              <a:prstGeom prst="rect">
                <a:avLst/>
              </a:prstGeom>
              <a:ln/>
            </p:spPr>
          </p:pic>
          <p:pic>
            <p:nvPicPr>
              <p:cNvPr id="37" name="image9.jpg" descr="AGB Alfenas- MG - Página inicial | Facebook">
                <a:extLst>
                  <a:ext uri="{FF2B5EF4-FFF2-40B4-BE49-F238E27FC236}">
                    <a16:creationId xmlns:a16="http://schemas.microsoft.com/office/drawing/2014/main" id="{BEDF237C-E1E3-4FF5-B46B-F54BC2F495B3}"/>
                  </a:ext>
                </a:extLst>
              </p:cNvPr>
              <p:cNvPicPr/>
              <p:nvPr/>
            </p:nvPicPr>
            <p:blipFill>
              <a:blip r:embed="rId12"/>
              <a:srcRect/>
              <a:stretch>
                <a:fillRect/>
              </a:stretch>
            </p:blipFill>
            <p:spPr>
              <a:xfrm>
                <a:off x="10412481" y="5999837"/>
                <a:ext cx="1769264" cy="858163"/>
              </a:xfrm>
              <a:prstGeom prst="rect">
                <a:avLst/>
              </a:prstGeom>
              <a:ln/>
            </p:spPr>
          </p:pic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DF2C16EE-B326-40D0-8D95-9EF03DDBD1FA}"/>
              </a:ext>
            </a:extLst>
          </p:cNvPr>
          <p:cNvSpPr txBox="1"/>
          <p:nvPr/>
        </p:nvSpPr>
        <p:spPr>
          <a:xfrm>
            <a:off x="492089" y="2253343"/>
            <a:ext cx="1116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08620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69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Times New Roman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Rubira</dc:creator>
  <cp:lastModifiedBy>Felipe Rubira</cp:lastModifiedBy>
  <cp:revision>1</cp:revision>
  <dcterms:created xsi:type="dcterms:W3CDTF">2021-11-03T11:32:58Z</dcterms:created>
  <dcterms:modified xsi:type="dcterms:W3CDTF">2021-11-03T11:55:33Z</dcterms:modified>
</cp:coreProperties>
</file>