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9"/>
  </p:notesMasterIdLst>
  <p:handoutMasterIdLst>
    <p:handoutMasterId r:id="rId10"/>
  </p:handoutMasterIdLst>
  <p:sldIdLst>
    <p:sldId id="272" r:id="rId2"/>
    <p:sldId id="258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DDF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041571-EFDD-4FA1-80E4-E68CD7036469}" type="datetime1">
              <a:rPr lang="pt-BR" smtClean="0"/>
              <a:t>18/10/2023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952E45-4B0B-468A-8453-2D9E9840FF86}" type="datetime1">
              <a:rPr lang="pt-BR" smtClean="0"/>
              <a:t>18/10/2023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B28CB-A22F-4B27-8868-A0B28BD4A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F59D99-C7DA-4684-8874-5870E47D4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1432C7-908C-4437-84C9-808DA64A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92B5B4-4D0A-4964-A1A3-B85B0EE00890}" type="datetime1">
              <a:rPr lang="pt-BR" smtClean="0"/>
              <a:t>18/10/2023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9D2944-AA27-4200-B14E-EABC592D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21A317-749A-4A30-8580-AECD35F9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3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72416-5579-4EF6-AF00-376A1FA4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97B257-3E49-46CD-B227-C78D61561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47AAF0-0329-4D5D-871E-566C0134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BA6665-D630-4C43-9989-3D086DA68E5F}" type="datetime1">
              <a:rPr lang="pt-BR" smtClean="0"/>
              <a:t>18/10/2023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D576F8-9C03-4E00-A76E-8A1BEE83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00C0D4-66A6-4D50-8C6A-31BC2A63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42578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4336DF-4EA9-41EC-AE41-3CD1283A8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6BFCFD-C148-48C2-8472-9E4D0524D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AD030A-92E2-4407-86E1-D7DC9EDF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1DCD7D-5BFD-485D-AED5-B62EAACA4CB6}" type="datetime1">
              <a:rPr lang="pt-BR" smtClean="0"/>
              <a:t>18/10/2023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CDD3B3-2746-434E-B3FB-EFC2CC0A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9A1A77-96ED-4BC4-9E4E-CFAEAA98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3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3FD89-C663-4258-B0A7-0F961E4A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043287-6F56-4F3A-B5E2-0A65D64CF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4B15A2-6158-4B60-9BA6-81D813F8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18/10/2023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E804C7-67B2-4557-BCE7-172DE288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93BA82-605A-4F78-9351-1137BA06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2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E164C-9B12-4371-8084-C74B5E2E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A6946B-DFC2-41F9-93F6-F2B0A2070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336EE7-6117-4361-A044-5E554D1F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A251DFA-97D2-4C90-9100-D1173CC96C37}" type="datetime1">
              <a:rPr lang="pt-BR" smtClean="0"/>
              <a:t>18/10/2023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A2A562-B2F7-4F33-BDE0-D602090E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C2478C-1C6C-4B21-A88F-1F015A42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6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6F7EE-6376-4525-8DF2-9F17653A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264B72-241A-4A8C-91AC-5EC1DA6A2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AF5494-4DA0-4E55-B85E-738C1F6CC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7F1755-DCCE-4970-9AF0-DA860DD10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51B26C-F0DB-4889-B6A3-FE07E152272F}" type="datetime1">
              <a:rPr lang="pt-BR" smtClean="0"/>
              <a:t>18/10/2023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30E50F-387A-4835-BEA7-DF9FEEC3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3E8F69-652B-46E6-A4B5-237A364A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3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9130D-DBFD-4F82-965F-02B96DBD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BB3702-228A-496A-8203-CA0E6A390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6B38B0-B49E-4392-AA90-4C4BC2154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A11BAF-ABD2-41A5-AA92-691264672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AC1852-5781-4C7D-8BE4-270A01E47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BF7B84-0ADD-478D-879C-C97E3EFD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0565EE-A4B5-4AB4-9432-D16ECAE9EF1F}" type="datetime1">
              <a:rPr lang="pt-BR" smtClean="0"/>
              <a:t>18/10/2023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6AEBA0-CF74-4A9E-AB1B-0BFABDAD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DA3ABD-705B-488D-BC44-DEDD4D0B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7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D6233-3F21-4E7C-97B5-B874A9B88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301D627-C80F-49CC-8A23-AC1BF444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BA6665-D630-4C43-9989-3D086DA68E5F}" type="datetime1">
              <a:rPr lang="pt-BR" smtClean="0"/>
              <a:t>18/10/2023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969CEA-0983-48E0-B928-5BDC1324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4A922C4-49C1-4966-B489-A62006F7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54306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A6F54CC-4A14-4912-8DC7-9359D254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BA6665-D630-4C43-9989-3D086DA68E5F}" type="datetime1">
              <a:rPr lang="pt-BR" smtClean="0"/>
              <a:t>18/10/2023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E64BAAF-1783-474B-9203-5B0072CB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870F6B-D897-4949-9190-9070B4ED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8871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C5396-F3C1-4977-AF8F-DFB9A6DA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4E62EE-40BB-4C82-AF36-F301BDD83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D2052B-9732-4091-982A-DAEF4AAAF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6FB99D-61C9-494A-AFAA-21E158D7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5D5688-1774-4625-9E74-88EA94DB2550}" type="datetime1">
              <a:rPr lang="pt-BR" smtClean="0"/>
              <a:t>18/10/2023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E774FA-9952-43A6-9209-C626B423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CE8118-2069-4A1D-AA6B-C6936EDF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6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F4A9F-A16A-4325-BF1B-2EC855DE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E26D676-78A1-443C-B44F-CC23E32DA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5737F-2C15-40AB-998A-30BBD1482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44BA82-1270-4A54-9096-FDC23033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5E4E1C-696A-4E82-B6DD-87ECA4CC925A}" type="datetime1">
              <a:rPr lang="pt-BR" smtClean="0"/>
              <a:t>18/10/2023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464E49-8402-4377-B2F2-AC9F8BD8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07D136-FCCA-4347-9570-C4E2F0FE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5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316A1A5-8CFD-46AB-985C-B0F0BB9A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61573B-67E9-400D-AAFB-EDC013AAE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F55137-88F4-470B-BBE1-469C86EA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6BA6665-D630-4C43-9989-3D086DA68E5F}" type="datetime1">
              <a:rPr lang="pt-BR" smtClean="0"/>
              <a:t>18/10/2023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B34CE1-1E09-4660-BE22-42768C119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4AAF67-D4C4-490A-BC8D-87CF26FCC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3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A923606-57B7-4628-B03E-133209C7E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61" b="80483"/>
          <a:stretch/>
        </p:blipFill>
        <p:spPr bwMode="auto">
          <a:xfrm>
            <a:off x="973554" y="6259789"/>
            <a:ext cx="1219792" cy="4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A69F958-53D7-49EB-9AA2-DC10EF880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9" t="671" r="31175" b="68588"/>
          <a:stretch/>
        </p:blipFill>
        <p:spPr bwMode="auto">
          <a:xfrm>
            <a:off x="2372005" y="6188386"/>
            <a:ext cx="1219791" cy="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>
            <a:extLst>
              <a:ext uri="{FF2B5EF4-FFF2-40B4-BE49-F238E27FC236}">
                <a16:creationId xmlns:a16="http://schemas.microsoft.com/office/drawing/2014/main" id="{184A7E84-36E2-4419-9E26-CEE33FC38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3" b="78322"/>
          <a:stretch/>
        </p:blipFill>
        <p:spPr bwMode="auto">
          <a:xfrm>
            <a:off x="3770455" y="6188386"/>
            <a:ext cx="1219791" cy="51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E970BA61-2F52-4E3C-AD1A-CDD91E64C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7" r="68804" b="51884"/>
          <a:stretch/>
        </p:blipFill>
        <p:spPr bwMode="auto">
          <a:xfrm>
            <a:off x="5168905" y="6213341"/>
            <a:ext cx="957220" cy="4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ADA0D072-0A48-4EF0-933D-209C75393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8" t="32554" r="31115" b="33489"/>
          <a:stretch/>
        </p:blipFill>
        <p:spPr bwMode="auto">
          <a:xfrm>
            <a:off x="6279360" y="6237303"/>
            <a:ext cx="993171" cy="50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35629D85-FD6D-47E7-BC58-C1098211B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67417" r="37500" b="1843"/>
          <a:stretch/>
        </p:blipFill>
        <p:spPr bwMode="auto">
          <a:xfrm>
            <a:off x="7484563" y="6219860"/>
            <a:ext cx="870233" cy="5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DB46FCB7-5540-42CD-800C-4F16AD12D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9" t="28212" b="38390"/>
          <a:stretch/>
        </p:blipFill>
        <p:spPr bwMode="auto">
          <a:xfrm>
            <a:off x="9752672" y="6241183"/>
            <a:ext cx="601371" cy="50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5DCECC8D-4159-4F3E-B202-2486BA255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9" t="67351" r="1523" b="3041"/>
          <a:stretch/>
        </p:blipFill>
        <p:spPr bwMode="auto">
          <a:xfrm>
            <a:off x="8661266" y="6153318"/>
            <a:ext cx="957220" cy="6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408E564-E463-473A-A1D7-A8294044A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48116" r="72826" b="4155"/>
          <a:stretch/>
        </p:blipFill>
        <p:spPr bwMode="auto">
          <a:xfrm>
            <a:off x="10566075" y="6150805"/>
            <a:ext cx="534572" cy="58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3B7A021-2BE5-41C4-937E-88BFB4E6E6C3}"/>
              </a:ext>
            </a:extLst>
          </p:cNvPr>
          <p:cNvCxnSpPr>
            <a:cxnSpLocks/>
          </p:cNvCxnSpPr>
          <p:nvPr/>
        </p:nvCxnSpPr>
        <p:spPr>
          <a:xfrm>
            <a:off x="838200" y="6009012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5A5B212D-61B7-4065-96F4-3CEC56EEBCCF}"/>
              </a:ext>
            </a:extLst>
          </p:cNvPr>
          <p:cNvSpPr txBox="1">
            <a:spLocks/>
          </p:cNvSpPr>
          <p:nvPr/>
        </p:nvSpPr>
        <p:spPr>
          <a:xfrm>
            <a:off x="1338640" y="2022651"/>
            <a:ext cx="9574970" cy="2338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 </a:t>
            </a:r>
            <a:b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(tamanho 48, negrito, maiúsculas e alinhamento centralizado)</a:t>
            </a:r>
            <a:endParaRPr lang="pt-b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4C35F912-8D81-4265-9BBD-F030E6731E09}"/>
              </a:ext>
            </a:extLst>
          </p:cNvPr>
          <p:cNvSpPr txBox="1">
            <a:spLocks/>
          </p:cNvSpPr>
          <p:nvPr/>
        </p:nvSpPr>
        <p:spPr>
          <a:xfrm>
            <a:off x="2981900" y="4278604"/>
            <a:ext cx="6269347" cy="173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utor(1), Universidade Federal de Alfenas.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Autor(2), Universidade Federal de Minas Gerais.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Autor(3), Universidade Estadual de Minas Gerais.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060A99B-8F6D-406A-BB84-9882C2EB505F}"/>
              </a:ext>
            </a:extLst>
          </p:cNvPr>
          <p:cNvSpPr/>
          <p:nvPr/>
        </p:nvSpPr>
        <p:spPr>
          <a:xfrm>
            <a:off x="0" y="1"/>
            <a:ext cx="12192000" cy="1572262"/>
          </a:xfrm>
          <a:prstGeom prst="rect">
            <a:avLst/>
          </a:prstGeom>
          <a:solidFill>
            <a:srgbClr val="D6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25F866B-813F-4509-959F-D6454129B0A3}"/>
              </a:ext>
            </a:extLst>
          </p:cNvPr>
          <p:cNvSpPr txBox="1"/>
          <p:nvPr/>
        </p:nvSpPr>
        <p:spPr>
          <a:xfrm>
            <a:off x="838200" y="125712"/>
            <a:ext cx="11067740" cy="1446550"/>
          </a:xfrm>
          <a:prstGeom prst="rect">
            <a:avLst/>
          </a:prstGeom>
          <a:solidFill>
            <a:srgbClr val="D6EDDF"/>
          </a:solidFill>
        </p:spPr>
        <p:txBody>
          <a:bodyPr wrap="square">
            <a:spAutoFit/>
          </a:bodyPr>
          <a:lstStyle/>
          <a:p>
            <a:pPr algn="r">
              <a:tabLst>
                <a:tab pos="2700020" algn="ctr"/>
                <a:tab pos="5400040" algn="r"/>
              </a:tabLst>
            </a:pPr>
            <a:r>
              <a:rPr lang="pt-BR" sz="32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Encontro Sul-Mineiro de Geografia &amp; </a:t>
            </a:r>
          </a:p>
          <a:p>
            <a:pPr algn="r">
              <a:tabLst>
                <a:tab pos="2700020" algn="ctr"/>
                <a:tab pos="5400040" algn="r"/>
              </a:tabLst>
            </a:pPr>
            <a:r>
              <a:rPr lang="pt-BR" sz="32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7ª Jornada Científica da Geografia UNIFAL-MG</a:t>
            </a:r>
            <a:endParaRPr lang="pt-B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tabLst>
                <a:tab pos="2700020" algn="ctr"/>
                <a:tab pos="5400040" algn="r"/>
              </a:tabLst>
            </a:pPr>
            <a:r>
              <a:rPr lang="pt-BR" sz="24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Alfenas – Minas Gerais – Brasil</a:t>
            </a:r>
            <a:r>
              <a:rPr lang="pt-BR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pt-BR" sz="24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24, 25 e 26 de outubro de 2023</a:t>
            </a:r>
            <a:endParaRPr lang="pt-B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77DD193-B7BF-4667-AE4D-D1E75C85D02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0" r="64382" b="10589"/>
          <a:stretch/>
        </p:blipFill>
        <p:spPr bwMode="auto">
          <a:xfrm>
            <a:off x="0" y="13255"/>
            <a:ext cx="2054087" cy="30612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324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130C74A7-2217-424C-9105-0DA06C3D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105"/>
            <a:ext cx="10515600" cy="1325563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668"/>
            <a:ext cx="10515600" cy="3776663"/>
          </a:xfrm>
        </p:spPr>
        <p:txBody>
          <a:bodyPr rtlCol="0"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Contextualização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o</a:t>
            </a: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bjetivos da pesquisa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sobre o tema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Pergunta de pesquisa/hipótese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 “Times New Roman” tamanho 28. Espaçamento simples. A apresentação terá duração de 10 a 15 min. </a:t>
            </a: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Recomenda-se salvar o arquivo final em PDF para evitar alterações.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FF83C74-2A4B-438D-9347-EF2455D99128}"/>
              </a:ext>
            </a:extLst>
          </p:cNvPr>
          <p:cNvSpPr/>
          <p:nvPr/>
        </p:nvSpPr>
        <p:spPr>
          <a:xfrm>
            <a:off x="0" y="0"/>
            <a:ext cx="12192000" cy="581781"/>
          </a:xfrm>
          <a:prstGeom prst="rect">
            <a:avLst/>
          </a:prstGeom>
          <a:solidFill>
            <a:srgbClr val="D6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7DBD2C-5C31-4C26-8994-AECBF240D55C}"/>
              </a:ext>
            </a:extLst>
          </p:cNvPr>
          <p:cNvSpPr txBox="1"/>
          <p:nvPr/>
        </p:nvSpPr>
        <p:spPr>
          <a:xfrm>
            <a:off x="959695" y="-2994"/>
            <a:ext cx="11067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2700020" algn="ctr"/>
                <a:tab pos="5400040" algn="r"/>
              </a:tabLst>
            </a:pPr>
            <a:r>
              <a:rPr lang="pt-BR" sz="1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Encontro Sul-Mineiro de Geografia &amp; 7ª Jornada Científica da Geografia UNIFAL-MG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tabLst>
                <a:tab pos="2700020" algn="ctr"/>
                <a:tab pos="5400040" algn="r"/>
              </a:tabLst>
            </a:pPr>
            <a:r>
              <a:rPr lang="pt-BR" sz="16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Alfenas – Minas Gerais – Brasil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pt-BR" sz="16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24, 25 e 26 de outubro de 2023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130C74A7-2217-424C-9105-0DA06C3D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105"/>
            <a:ext cx="10515600" cy="1325563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668"/>
            <a:ext cx="10515600" cy="3776663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Descrição da metodologia utilizada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Coleta de dados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Variáveis, instrumentos, local e período envolvidos na coleta</a:t>
            </a:r>
          </a:p>
          <a:p>
            <a:pPr marL="0" indent="0" rtl="0"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462FE5D-A044-40B5-BB3D-5AE0EAF9545B}"/>
              </a:ext>
            </a:extLst>
          </p:cNvPr>
          <p:cNvSpPr/>
          <p:nvPr/>
        </p:nvSpPr>
        <p:spPr>
          <a:xfrm>
            <a:off x="0" y="0"/>
            <a:ext cx="12192000" cy="581781"/>
          </a:xfrm>
          <a:prstGeom prst="rect">
            <a:avLst/>
          </a:prstGeom>
          <a:solidFill>
            <a:srgbClr val="D6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C0E70F7-EBB0-4B6D-8703-7121FE422E17}"/>
              </a:ext>
            </a:extLst>
          </p:cNvPr>
          <p:cNvSpPr txBox="1"/>
          <p:nvPr/>
        </p:nvSpPr>
        <p:spPr>
          <a:xfrm>
            <a:off x="959695" y="-2994"/>
            <a:ext cx="11067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2700020" algn="ctr"/>
                <a:tab pos="5400040" algn="r"/>
              </a:tabLst>
            </a:pPr>
            <a:r>
              <a:rPr lang="pt-BR" sz="1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Encontro Sul-Mineiro de Geografia &amp; 7ª Jornada Científica da Geografia UNIFAL-MG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tabLst>
                <a:tab pos="2700020" algn="ctr"/>
                <a:tab pos="5400040" algn="r"/>
              </a:tabLst>
            </a:pPr>
            <a:r>
              <a:rPr lang="pt-BR" sz="16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Alfenas – Minas Gerais – Brasil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pt-BR" sz="16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24, 25 e 26 de outubro de 2023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9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130C74A7-2217-424C-9105-0DA06C3D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105"/>
            <a:ext cx="10515600" cy="1325563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DISCUSSÕES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668"/>
            <a:ext cx="10515600" cy="3776663"/>
          </a:xfrm>
        </p:spPr>
        <p:txBody>
          <a:bodyPr rtlCol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 de gráficos, tabelas ou figuras relevantes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Destaque os principais resultados</a:t>
            </a:r>
          </a:p>
          <a:p>
            <a:pPr marL="0" indent="0" rtl="0"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ED7A263-A287-4BC1-9D1C-FEB0C21AAA90}"/>
              </a:ext>
            </a:extLst>
          </p:cNvPr>
          <p:cNvSpPr/>
          <p:nvPr/>
        </p:nvSpPr>
        <p:spPr>
          <a:xfrm>
            <a:off x="0" y="0"/>
            <a:ext cx="12192000" cy="581781"/>
          </a:xfrm>
          <a:prstGeom prst="rect">
            <a:avLst/>
          </a:prstGeom>
          <a:solidFill>
            <a:srgbClr val="D6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2AA65A9-E28E-4A0D-8BDD-70E80AC1A8C3}"/>
              </a:ext>
            </a:extLst>
          </p:cNvPr>
          <p:cNvSpPr txBox="1"/>
          <p:nvPr/>
        </p:nvSpPr>
        <p:spPr>
          <a:xfrm>
            <a:off x="959695" y="-2994"/>
            <a:ext cx="11067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2700020" algn="ctr"/>
                <a:tab pos="5400040" algn="r"/>
              </a:tabLst>
            </a:pPr>
            <a:r>
              <a:rPr lang="pt-BR" sz="1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Encontro Sul-Mineiro de Geografia &amp; 7ª Jornada Científica da Geografia UNIFAL-MG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tabLst>
                <a:tab pos="2700020" algn="ctr"/>
                <a:tab pos="5400040" algn="r"/>
              </a:tabLst>
            </a:pPr>
            <a:r>
              <a:rPr lang="pt-BR" sz="16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Alfenas – Minas Gerais – Brasil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pt-BR" sz="16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24, 25 e 26 de outubro de 2023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0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493" y="773168"/>
            <a:ext cx="6995011" cy="761661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1: </a:t>
            </a:r>
            <a:r>
              <a:rPr lang="pt-B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Distribuição espacial de Covid 19 no sul de MG por interpolação de taxa de incidência em 22/05.</a:t>
            </a:r>
            <a:endParaRPr lang="pt-BR" sz="1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17" name="Picture 2" descr="Nenhuma descrição de foto disponível.">
            <a:extLst>
              <a:ext uri="{FF2B5EF4-FFF2-40B4-BE49-F238E27FC236}">
                <a16:creationId xmlns:a16="http://schemas.microsoft.com/office/drawing/2014/main" id="{BC2A3583-77F0-49AB-8F36-F9437BA2F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88" y="1308589"/>
            <a:ext cx="6762823" cy="47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ítulo 2">
            <a:extLst>
              <a:ext uri="{FF2B5EF4-FFF2-40B4-BE49-F238E27FC236}">
                <a16:creationId xmlns:a16="http://schemas.microsoft.com/office/drawing/2014/main" id="{AF59BF4C-D8E1-49F4-AC46-1E1011BE3AE0}"/>
              </a:ext>
            </a:extLst>
          </p:cNvPr>
          <p:cNvSpPr txBox="1">
            <a:spLocks/>
          </p:cNvSpPr>
          <p:nvPr/>
        </p:nvSpPr>
        <p:spPr>
          <a:xfrm>
            <a:off x="2665761" y="6290656"/>
            <a:ext cx="6762823" cy="761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PISANI, R. J. e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Geoativa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Jr., (2020). </a:t>
            </a: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3C0BE91-D206-4A63-AB7B-AE785AFE4868}"/>
              </a:ext>
            </a:extLst>
          </p:cNvPr>
          <p:cNvSpPr/>
          <p:nvPr/>
        </p:nvSpPr>
        <p:spPr>
          <a:xfrm>
            <a:off x="0" y="0"/>
            <a:ext cx="12192000" cy="581781"/>
          </a:xfrm>
          <a:prstGeom prst="rect">
            <a:avLst/>
          </a:prstGeom>
          <a:solidFill>
            <a:srgbClr val="D6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360870F-A405-4920-9C94-F2E99E32619F}"/>
              </a:ext>
            </a:extLst>
          </p:cNvPr>
          <p:cNvSpPr txBox="1"/>
          <p:nvPr/>
        </p:nvSpPr>
        <p:spPr>
          <a:xfrm>
            <a:off x="959695" y="-2994"/>
            <a:ext cx="11067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2700020" algn="ctr"/>
                <a:tab pos="5400040" algn="r"/>
              </a:tabLst>
            </a:pPr>
            <a:r>
              <a:rPr lang="pt-BR" sz="1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Encontro Sul-Mineiro de Geografia &amp; 7ª Jornada Científica da Geografia UNIFAL-MG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tabLst>
                <a:tab pos="2700020" algn="ctr"/>
                <a:tab pos="5400040" algn="r"/>
              </a:tabLst>
            </a:pPr>
            <a:r>
              <a:rPr lang="pt-BR" sz="16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Alfenas – Minas Gerais – Brasil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pt-BR" sz="16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24, 25 e 26 de outubro de 2023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2426CA64-31B7-49C9-9D23-9CEB1E8F910E}"/>
              </a:ext>
            </a:extLst>
          </p:cNvPr>
          <p:cNvSpPr/>
          <p:nvPr/>
        </p:nvSpPr>
        <p:spPr>
          <a:xfrm>
            <a:off x="0" y="0"/>
            <a:ext cx="12192000" cy="581781"/>
          </a:xfrm>
          <a:prstGeom prst="rect">
            <a:avLst/>
          </a:prstGeom>
          <a:solidFill>
            <a:srgbClr val="D6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130C74A7-2217-424C-9105-0DA06C3D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105"/>
            <a:ext cx="10515600" cy="1325563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668"/>
            <a:ext cx="10515600" cy="377666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A34E88D-D618-4ECF-A8D0-3478CEA6314E}"/>
              </a:ext>
            </a:extLst>
          </p:cNvPr>
          <p:cNvSpPr txBox="1"/>
          <p:nvPr/>
        </p:nvSpPr>
        <p:spPr>
          <a:xfrm>
            <a:off x="959695" y="-2994"/>
            <a:ext cx="11067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2700020" algn="ctr"/>
                <a:tab pos="5400040" algn="r"/>
              </a:tabLst>
            </a:pPr>
            <a:r>
              <a:rPr lang="pt-BR" sz="1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Encontro Sul-Mineiro de Geografia &amp; 7ª Jornada Científica da Geografia UNIFAL-MG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tabLst>
                <a:tab pos="2700020" algn="ctr"/>
                <a:tab pos="5400040" algn="r"/>
              </a:tabLst>
            </a:pPr>
            <a:r>
              <a:rPr lang="pt-BR" sz="16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Alfenas – Minas Gerais – Brasil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pt-BR" sz="16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24, 25 e 26 de outubro de 2023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6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73EF082D-471A-4778-8684-49C8FEA20708}"/>
              </a:ext>
            </a:extLst>
          </p:cNvPr>
          <p:cNvSpPr/>
          <p:nvPr/>
        </p:nvSpPr>
        <p:spPr>
          <a:xfrm>
            <a:off x="0" y="0"/>
            <a:ext cx="12192000" cy="581781"/>
          </a:xfrm>
          <a:prstGeom prst="rect">
            <a:avLst/>
          </a:prstGeom>
          <a:solidFill>
            <a:srgbClr val="D6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130C74A7-2217-424C-9105-0DA06C3D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105"/>
            <a:ext cx="10515600" cy="1325563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BIBLIOGRAFICAS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668"/>
            <a:ext cx="10515600" cy="3776663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ALVES, F.D. (Org). </a:t>
            </a:r>
            <a:r>
              <a:rPr lang="pt-B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interface rural-urbana nas cidades pequenas no sul de Minas Gerais.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Alfenas: Ed. Associação dos Geógrafos Brasileiros - Alfenas, 2023. 311 p. ISBN: 978-65-00-59077-7.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VALE, A. R. d. A agricultura familiar no contexto do agronegócio do café no Sul/Sudoeste de Minas: variações sobre o mesmo tema. In: FERREIRA, Marta Marujo; VALE, Ana Rute do. (</a:t>
            </a:r>
            <a:r>
              <a:rPr lang="pt-B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Orgs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 </a:t>
            </a:r>
            <a:r>
              <a:rPr lang="pt-B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Dinâmicas Geográficas no Sul de Minas Gerais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Curitiba: </a:t>
            </a:r>
            <a:r>
              <a:rPr lang="pt-B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Appris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2018. p.17-48.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rtl="0"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C678A73-C21A-4284-AA4C-57FE767C459F}"/>
              </a:ext>
            </a:extLst>
          </p:cNvPr>
          <p:cNvSpPr txBox="1"/>
          <p:nvPr/>
        </p:nvSpPr>
        <p:spPr>
          <a:xfrm>
            <a:off x="959695" y="-2994"/>
            <a:ext cx="11067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2700020" algn="ctr"/>
                <a:tab pos="5400040" algn="r"/>
              </a:tabLst>
            </a:pPr>
            <a:r>
              <a:rPr lang="pt-BR" sz="1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Encontro Sul-Mineiro de Geografia &amp; 7ª Jornada Científica da Geografia UNIFAL-MG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tabLst>
                <a:tab pos="2700020" algn="ctr"/>
                <a:tab pos="5400040" algn="r"/>
              </a:tabLst>
            </a:pPr>
            <a:r>
              <a:rPr lang="pt-BR" sz="16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Alfenas – Minas Gerais – Brasil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pt-BR" sz="16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24, 25 e 26 de outubro de 2023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74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466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INTRODUÇÃO</vt:lpstr>
      <vt:lpstr>METODOLOGIA </vt:lpstr>
      <vt:lpstr>RESULTADOS E DISCUSSÕES </vt:lpstr>
      <vt:lpstr>Apresentação do PowerPoint</vt:lpstr>
      <vt:lpstr>CONSIDERAÇÕES FINAIS</vt:lpstr>
      <vt:lpstr>REFERÊNCIAS BIBLIOGRAFICAS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  (tamanho 48, negrito, maiúsculas e alinhamento centralizado)</dc:title>
  <dc:creator>Usuario</dc:creator>
  <cp:lastModifiedBy>Usuario</cp:lastModifiedBy>
  <cp:revision>4</cp:revision>
  <dcterms:created xsi:type="dcterms:W3CDTF">2023-09-25T14:02:48Z</dcterms:created>
  <dcterms:modified xsi:type="dcterms:W3CDTF">2023-10-18T19:02:22Z</dcterms:modified>
</cp:coreProperties>
</file>