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2" r:id="rId4"/>
    <p:sldId id="263" r:id="rId5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enhum Estilo, Grade de Tabe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39" autoAdjust="0"/>
    <p:restoredTop sz="94660"/>
  </p:normalViewPr>
  <p:slideViewPr>
    <p:cSldViewPr snapToGrid="0">
      <p:cViewPr varScale="1">
        <p:scale>
          <a:sx n="84" d="100"/>
          <a:sy n="84" d="100"/>
        </p:scale>
        <p:origin x="65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314D076-4DA6-2DA1-756A-9316D2138B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44DABAF-862F-2C41-FB88-FFB125DD3B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413173B-DC20-6D9D-3308-26D7CA52DF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95F58-B1D0-4BFD-8B18-F24CDD935431}" type="datetimeFigureOut">
              <a:rPr lang="pt-BR" smtClean="0"/>
              <a:t>17/10/2025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7F330AC-382D-B0BB-EFE7-01481DB260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9E14047-6B18-82DB-F123-4EC6577EEB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644A7-BFBB-48B1-9FE1-A2BD433BDE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9342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3B3265-AE1E-AF75-74EE-B628616FCF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D95CE90D-6462-5421-9EBD-B35E2ABDCF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9E86C05-908D-BEC9-7DE8-00A654FCED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95F58-B1D0-4BFD-8B18-F24CDD935431}" type="datetimeFigureOut">
              <a:rPr lang="pt-BR" smtClean="0"/>
              <a:t>17/10/2025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F8540BD-997E-4AFC-69F0-2A6A229ECF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CF3EC54-26FB-7DCD-9A00-3161E5574C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644A7-BFBB-48B1-9FE1-A2BD433BDE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854338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04B8560-20B4-C848-39A6-1AECD9D803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0303C51E-083E-8602-2175-2203EA2FAC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BD2233B-9929-C67E-74DF-516A3E4BD6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95F58-B1D0-4BFD-8B18-F24CDD935431}" type="datetimeFigureOut">
              <a:rPr lang="pt-BR" smtClean="0"/>
              <a:t>17/10/2025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0E28D08-C997-AFE3-69CA-FA840276F5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DF4E721-5C7D-A62E-B978-29C063586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644A7-BFBB-48B1-9FE1-A2BD433BDE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888101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7971243-1C4A-10B2-9912-CFBFC306E0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367112A-7068-68E1-8779-0D7E5D0E6C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C472DDD-832C-3B29-FDA8-2F5E154560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95F58-B1D0-4BFD-8B18-F24CDD935431}" type="datetimeFigureOut">
              <a:rPr lang="pt-BR" smtClean="0"/>
              <a:t>17/10/2025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04B50F3-DD73-7EA2-D447-87C5FF9C74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89FCB71-0741-8FD1-1F9E-8956527C1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644A7-BFBB-48B1-9FE1-A2BD433BDE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799943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72D8F5-F2C2-D2B4-1C53-49686819E0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E942A525-A7C5-09F7-CA6C-454EA90A45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1D7FC94-BE41-57E4-C772-B8E211C1F4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95F58-B1D0-4BFD-8B18-F24CDD935431}" type="datetimeFigureOut">
              <a:rPr lang="pt-BR" smtClean="0"/>
              <a:t>17/10/2025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439364E-684C-6AC3-E53A-D41F5F2820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BB377CA-2078-8FCA-F449-E240AB928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644A7-BFBB-48B1-9FE1-A2BD433BDE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896253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D40B16-B494-730A-CDC9-85A90EFDF2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3AC2944-2453-93A0-35DE-0D1C482E35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4CC997DA-8B8D-6498-59AE-407C6752E0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A1B9EDF8-2DC9-8246-171C-BDF8C294FF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95F58-B1D0-4BFD-8B18-F24CDD935431}" type="datetimeFigureOut">
              <a:rPr lang="pt-BR" smtClean="0"/>
              <a:t>17/10/2025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FFE50C2-ECCA-C00D-8C91-08363AB9A3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FECD47EC-69F1-8D3F-921B-08EF8EA679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644A7-BFBB-48B1-9FE1-A2BD433BDE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29616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281198-AB05-7CFB-6115-DD2C71253D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E0B836CB-8236-3E35-A3D6-FFA3D3E3FE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ED6E5042-0F9C-C74F-494B-137381AA34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5F83D67D-5AB3-489E-0DE4-06249BF89A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E44A1D9A-7DDC-12CA-4B92-42F7E4C34F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61E27CB8-6573-A955-F88E-C6121038FC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95F58-B1D0-4BFD-8B18-F24CDD935431}" type="datetimeFigureOut">
              <a:rPr lang="pt-BR" smtClean="0"/>
              <a:t>17/10/2025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E4F0431A-D46E-5022-1AEE-AF9ED44FAC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C2147AA0-4FF1-DC36-4C2A-53EC75EE66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644A7-BFBB-48B1-9FE1-A2BD433BDE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381859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42C569-BAE5-AA76-55C1-637014DCAD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B77276DD-6808-0F79-BBE5-C27DC71957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95F58-B1D0-4BFD-8B18-F24CDD935431}" type="datetimeFigureOut">
              <a:rPr lang="pt-BR" smtClean="0"/>
              <a:t>17/10/2025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0B955983-6267-13B7-382D-040238933F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1406BEC8-0F14-AC1A-37F1-08EF651075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644A7-BFBB-48B1-9FE1-A2BD433BDE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60911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FBCF4979-F041-4B60-079D-42C8EC8E97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95F58-B1D0-4BFD-8B18-F24CDD935431}" type="datetimeFigureOut">
              <a:rPr lang="pt-BR" smtClean="0"/>
              <a:t>17/10/2025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2664332C-EF52-2D55-EC3D-A3245A079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DE880725-46BE-32C6-B5CD-899F9084D5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644A7-BFBB-48B1-9FE1-A2BD433BDE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00828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E84F91-3EF9-C2D2-4442-EC0DF9D34F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A25A6BA-B4A0-0E9A-93B2-A483AC4B2A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DF690312-AC5E-90CE-312B-FB93302FBE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06AB3AA-91F5-0FC1-ADB9-62AD9F11B0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95F58-B1D0-4BFD-8B18-F24CDD935431}" type="datetimeFigureOut">
              <a:rPr lang="pt-BR" smtClean="0"/>
              <a:t>17/10/2025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8DC4C3D9-B392-0052-5573-5DBB85D20C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658488B-0F3D-7C06-6D1F-67CDC9FC24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644A7-BFBB-48B1-9FE1-A2BD433BDE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12149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AD6168-1D91-30EA-4EC5-E673B969D5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AFA2DDFE-BCDE-E1D0-E31A-8EF8EABF25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DBA1F04B-1821-817D-8A0F-9B0F1CF3E6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98FD20E-A60D-D800-17B9-ABE1F61304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95F58-B1D0-4BFD-8B18-F24CDD935431}" type="datetimeFigureOut">
              <a:rPr lang="pt-BR" smtClean="0"/>
              <a:t>17/10/2025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647B389-5D7B-0EAF-5E1C-ADA0D1A9F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258D899-9B1E-952A-5FF9-4BDE8B259E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644A7-BFBB-48B1-9FE1-A2BD433BDE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68651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F7D98D48-2BFA-A58A-0F0F-32197AEA77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BA7A5A7-E722-8E94-EE6C-4CF6963D39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5B41207-E4FA-376F-5320-18E9D105F2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1D95F58-B1D0-4BFD-8B18-F24CDD935431}" type="datetimeFigureOut">
              <a:rPr lang="pt-BR" smtClean="0"/>
              <a:t>17/10/2025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03CA5D0-35F7-A815-9CCF-D56CE68A9F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E9F99DA-4AEE-5F56-9D39-0DADF4DD56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A6644A7-BFBB-48B1-9FE1-A2BD433BDE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4356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sicrano@outlook.com.br" TargetMode="External"/><Relationship Id="rId2" Type="http://schemas.openxmlformats.org/officeDocument/2006/relationships/hyperlink" Target="mailto:fulano@gmail.com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hyperlink" Target="mailto:beltrano@hotmail.com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E0358B-A3AC-832B-C6E2-E060B76F10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807588"/>
            <a:ext cx="9144000" cy="2387600"/>
          </a:xfrm>
        </p:spPr>
        <p:txBody>
          <a:bodyPr>
            <a:noAutofit/>
          </a:bodyPr>
          <a:lstStyle/>
          <a:p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MODELO PARA APRESENTAÇÃO ORAL DE TRABALHOS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5021EE3-865F-736D-B3BD-4EF4FFF763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742681"/>
            <a:ext cx="9144000" cy="1655762"/>
          </a:xfrm>
        </p:spPr>
        <p:txBody>
          <a:bodyPr>
            <a:normAutofit fontScale="92500"/>
          </a:bodyPr>
          <a:lstStyle/>
          <a:p>
            <a:r>
              <a:rPr lang="pt-BR" sz="2100" dirty="0">
                <a:latin typeface="Arial" panose="020B0604020202020204" pitchFamily="34" charset="0"/>
                <a:cs typeface="Arial" panose="020B0604020202020204" pitchFamily="34" charset="0"/>
              </a:rPr>
              <a:t>Fulano da Silva – Graduando do Curso de XXXX da Universidade Federal – UF</a:t>
            </a:r>
            <a:br>
              <a:rPr lang="pt-BR" sz="21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100" dirty="0">
                <a:latin typeface="Arial" panose="020B0604020202020204" pitchFamily="34" charset="0"/>
                <a:cs typeface="Arial" panose="020B0604020202020204" pitchFamily="34" charset="0"/>
              </a:rPr>
              <a:t>Fulano da Silva – Mestrando do Curso de XXXX da Universidade Estadual – EU</a:t>
            </a:r>
            <a:br>
              <a:rPr lang="pt-BR" sz="21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100" dirty="0">
                <a:latin typeface="Arial" panose="020B0604020202020204" pitchFamily="34" charset="0"/>
                <a:cs typeface="Arial" panose="020B0604020202020204" pitchFamily="34" charset="0"/>
              </a:rPr>
              <a:t>Beltrano da Silva – Orientador – titulação, Faculdade Ciências – UF</a:t>
            </a:r>
          </a:p>
          <a:p>
            <a:r>
              <a:rPr lang="pt-BR" sz="2100" b="1" dirty="0">
                <a:latin typeface="Arial" panose="020B0604020202020204" pitchFamily="34" charset="0"/>
                <a:cs typeface="Arial" panose="020B0604020202020204" pitchFamily="34" charset="0"/>
              </a:rPr>
              <a:t>Contatos: </a:t>
            </a:r>
            <a:r>
              <a:rPr lang="pt-BR" sz="21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fulano@gmail.com</a:t>
            </a:r>
            <a:r>
              <a:rPr lang="pt-BR" sz="21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pt-BR" sz="21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sicrano@outlook.com.br</a:t>
            </a:r>
            <a:r>
              <a:rPr lang="pt-BR" sz="21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pt-BR" sz="21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beltrano@hotmail.com</a:t>
            </a:r>
            <a:endParaRPr lang="pt-BR" sz="2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dirty="0"/>
          </a:p>
        </p:txBody>
      </p:sp>
      <p:pic>
        <p:nvPicPr>
          <p:cNvPr id="17" name="Imagem 16" descr="Interface gráfica do usuário, Aplicativo, Word">
            <a:extLst>
              <a:ext uri="{FF2B5EF4-FFF2-40B4-BE49-F238E27FC236}">
                <a16:creationId xmlns:a16="http://schemas.microsoft.com/office/drawing/2014/main" id="{1D29C110-80D6-5756-3D62-35D0FD2D9661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7979"/>
          <a:stretch>
            <a:fillRect/>
          </a:stretch>
        </p:blipFill>
        <p:spPr>
          <a:xfrm>
            <a:off x="0" y="0"/>
            <a:ext cx="12192000" cy="13738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1085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D77B72-1C7F-AE7E-2F99-C9F61ACC17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 descr="Interface gráfica do usuário, Aplicativo, Word&#10;&#10;O conteúdo gerado por IA pode estar incorreto.">
            <a:extLst>
              <a:ext uri="{FF2B5EF4-FFF2-40B4-BE49-F238E27FC236}">
                <a16:creationId xmlns:a16="http://schemas.microsoft.com/office/drawing/2014/main" id="{F8FC5D0B-A8EF-A658-4013-9E50C054693C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7979"/>
          <a:stretch>
            <a:fillRect/>
          </a:stretch>
        </p:blipFill>
        <p:spPr>
          <a:xfrm>
            <a:off x="0" y="0"/>
            <a:ext cx="12192000" cy="1342417"/>
          </a:xfrm>
          <a:prstGeom prst="rect">
            <a:avLst/>
          </a:prstGeom>
        </p:spPr>
      </p:pic>
      <p:sp>
        <p:nvSpPr>
          <p:cNvPr id="10" name="CaixaDeTexto 9">
            <a:extLst>
              <a:ext uri="{FF2B5EF4-FFF2-40B4-BE49-F238E27FC236}">
                <a16:creationId xmlns:a16="http://schemas.microsoft.com/office/drawing/2014/main" id="{1B37D4D8-D7FD-7940-00C8-3C547DDDF73C}"/>
              </a:ext>
            </a:extLst>
          </p:cNvPr>
          <p:cNvSpPr txBox="1"/>
          <p:nvPr/>
        </p:nvSpPr>
        <p:spPr>
          <a:xfrm>
            <a:off x="181400" y="286487"/>
            <a:ext cx="508023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44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Título da seção 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E83D7407-FE8E-7AE6-664B-34DECF72EEA9}"/>
              </a:ext>
            </a:extLst>
          </p:cNvPr>
          <p:cNvSpPr txBox="1"/>
          <p:nvPr/>
        </p:nvSpPr>
        <p:spPr>
          <a:xfrm>
            <a:off x="181400" y="1537289"/>
            <a:ext cx="11660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582381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C45F3F-A733-5DA0-790D-ADE2B037E1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 descr="Interface gráfica do usuário, Aplicativo, Word&#10;&#10;O conteúdo gerado por IA pode estar incorreto.">
            <a:extLst>
              <a:ext uri="{FF2B5EF4-FFF2-40B4-BE49-F238E27FC236}">
                <a16:creationId xmlns:a16="http://schemas.microsoft.com/office/drawing/2014/main" id="{EDB28FF8-1F6E-946D-6275-F02EF557A25E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7979"/>
          <a:stretch>
            <a:fillRect/>
          </a:stretch>
        </p:blipFill>
        <p:spPr>
          <a:xfrm>
            <a:off x="0" y="0"/>
            <a:ext cx="12192000" cy="1342417"/>
          </a:xfrm>
          <a:prstGeom prst="rect">
            <a:avLst/>
          </a:prstGeom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BE4C8545-4869-3A88-3FB6-561FDC0F0F2D}"/>
              </a:ext>
            </a:extLst>
          </p:cNvPr>
          <p:cNvSpPr txBox="1"/>
          <p:nvPr/>
        </p:nvSpPr>
        <p:spPr>
          <a:xfrm>
            <a:off x="0" y="286487"/>
            <a:ext cx="609600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44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Título da seção 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68630CA5-1F0A-E8FA-90E2-8504E95EBE22}"/>
              </a:ext>
            </a:extLst>
          </p:cNvPr>
          <p:cNvSpPr txBox="1"/>
          <p:nvPr/>
        </p:nvSpPr>
        <p:spPr>
          <a:xfrm>
            <a:off x="89703" y="1444238"/>
            <a:ext cx="622139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</p:txBody>
      </p:sp>
      <p:pic>
        <p:nvPicPr>
          <p:cNvPr id="7" name="Imagem 6" descr="Desenho de uma pessoa&#10;&#10;O conteúdo gerado por IA pode estar incorreto.">
            <a:extLst>
              <a:ext uri="{FF2B5EF4-FFF2-40B4-BE49-F238E27FC236}">
                <a16:creationId xmlns:a16="http://schemas.microsoft.com/office/drawing/2014/main" id="{2144669B-F536-C782-3806-78D4F1C142A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034" t="44113" r="26427" b="29554"/>
          <a:stretch>
            <a:fillRect/>
          </a:stretch>
        </p:blipFill>
        <p:spPr>
          <a:xfrm>
            <a:off x="7132897" y="1905903"/>
            <a:ext cx="4835968" cy="3788841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D5B9E353-B0B3-0936-CF5F-6D08D7410B6F}"/>
              </a:ext>
            </a:extLst>
          </p:cNvPr>
          <p:cNvSpPr txBox="1"/>
          <p:nvPr/>
        </p:nvSpPr>
        <p:spPr>
          <a:xfrm>
            <a:off x="7048983" y="1675070"/>
            <a:ext cx="178927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100" b="1" dirty="0">
                <a:latin typeface="Arial" panose="020B0604020202020204" pitchFamily="34" charset="0"/>
                <a:cs typeface="Arial" panose="020B0604020202020204" pitchFamily="34" charset="0"/>
              </a:rPr>
              <a:t>Figura 1: 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Logo do evento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A7881690-E8DC-A8BD-9864-DD0E82F21EE7}"/>
              </a:ext>
            </a:extLst>
          </p:cNvPr>
          <p:cNvSpPr txBox="1"/>
          <p:nvPr/>
        </p:nvSpPr>
        <p:spPr>
          <a:xfrm>
            <a:off x="7048983" y="5648578"/>
            <a:ext cx="193033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100" b="1" dirty="0">
                <a:latin typeface="Arial" panose="020B0604020202020204" pitchFamily="34" charset="0"/>
                <a:cs typeface="Arial" panose="020B0604020202020204" pitchFamily="34" charset="0"/>
              </a:rPr>
              <a:t>Fonte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: Organização (2025).</a:t>
            </a:r>
          </a:p>
        </p:txBody>
      </p:sp>
    </p:spTree>
    <p:extLst>
      <p:ext uri="{BB962C8B-B14F-4D97-AF65-F5344CB8AC3E}">
        <p14:creationId xmlns:p14="http://schemas.microsoft.com/office/powerpoint/2010/main" val="25172863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EBC0F5-810F-14B7-2F80-E9BD0D2C49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 descr="Interface gráfica do usuário, Aplicativo, Word&#10;&#10;O conteúdo gerado por IA pode estar incorreto.">
            <a:extLst>
              <a:ext uri="{FF2B5EF4-FFF2-40B4-BE49-F238E27FC236}">
                <a16:creationId xmlns:a16="http://schemas.microsoft.com/office/drawing/2014/main" id="{4810F92F-15F8-6536-180E-92E4308242DE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7979"/>
          <a:stretch>
            <a:fillRect/>
          </a:stretch>
        </p:blipFill>
        <p:spPr>
          <a:xfrm>
            <a:off x="0" y="0"/>
            <a:ext cx="12192000" cy="1342417"/>
          </a:xfrm>
          <a:prstGeom prst="rect">
            <a:avLst/>
          </a:prstGeom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D7EFF791-2FB5-FC57-7B44-6657A2954E6C}"/>
              </a:ext>
            </a:extLst>
          </p:cNvPr>
          <p:cNvSpPr txBox="1"/>
          <p:nvPr/>
        </p:nvSpPr>
        <p:spPr>
          <a:xfrm>
            <a:off x="0" y="286487"/>
            <a:ext cx="609600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44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Título da seção 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FC904193-FFA9-C45F-C349-641DF0B13920}"/>
              </a:ext>
            </a:extLst>
          </p:cNvPr>
          <p:cNvSpPr txBox="1"/>
          <p:nvPr/>
        </p:nvSpPr>
        <p:spPr>
          <a:xfrm>
            <a:off x="89703" y="1444238"/>
            <a:ext cx="622139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CF7D34F7-E296-EC56-A50B-8588AC28082E}"/>
              </a:ext>
            </a:extLst>
          </p:cNvPr>
          <p:cNvSpPr txBox="1"/>
          <p:nvPr/>
        </p:nvSpPr>
        <p:spPr>
          <a:xfrm>
            <a:off x="309213" y="2237741"/>
            <a:ext cx="361188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100" b="1" dirty="0">
                <a:latin typeface="Arial" panose="020B0604020202020204" pitchFamily="34" charset="0"/>
                <a:cs typeface="Arial" panose="020B0604020202020204" pitchFamily="34" charset="0"/>
              </a:rPr>
              <a:t>Tabela 1: 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Demonstrativo de como preencher a tabela. 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7B607F77-B565-41FF-7EE6-C4B8302E1AC4}"/>
              </a:ext>
            </a:extLst>
          </p:cNvPr>
          <p:cNvSpPr txBox="1"/>
          <p:nvPr/>
        </p:nvSpPr>
        <p:spPr>
          <a:xfrm>
            <a:off x="309213" y="5282957"/>
            <a:ext cx="193033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100" b="1" dirty="0">
                <a:latin typeface="Arial" panose="020B0604020202020204" pitchFamily="34" charset="0"/>
                <a:cs typeface="Arial" panose="020B0604020202020204" pitchFamily="34" charset="0"/>
              </a:rPr>
              <a:t>Fonte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: Organização (2025).</a:t>
            </a:r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1B1AFB8B-A40F-D59D-A17A-6B40BFA6EF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6053476"/>
              </p:ext>
            </p:extLst>
          </p:nvPr>
        </p:nvGraphicFramePr>
        <p:xfrm>
          <a:off x="382365" y="2499351"/>
          <a:ext cx="6702552" cy="27674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351276">
                  <a:extLst>
                    <a:ext uri="{9D8B030D-6E8A-4147-A177-3AD203B41FA5}">
                      <a16:colId xmlns:a16="http://schemas.microsoft.com/office/drawing/2014/main" val="142426570"/>
                    </a:ext>
                  </a:extLst>
                </a:gridCol>
                <a:gridCol w="3351276">
                  <a:extLst>
                    <a:ext uri="{9D8B030D-6E8A-4147-A177-3AD203B41FA5}">
                      <a16:colId xmlns:a16="http://schemas.microsoft.com/office/drawing/2014/main" val="18139085"/>
                    </a:ext>
                  </a:extLst>
                </a:gridCol>
              </a:tblGrid>
              <a:tr h="382055">
                <a:tc>
                  <a:txBody>
                    <a:bodyPr/>
                    <a:lstStyle/>
                    <a:p>
                      <a:r>
                        <a:rPr lang="pt-BR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Título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Título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3601640"/>
                  </a:ext>
                </a:extLst>
              </a:tr>
              <a:tr h="307443">
                <a:tc>
                  <a:txBody>
                    <a:bodyPr/>
                    <a:lstStyle/>
                    <a:p>
                      <a:r>
                        <a:rPr lang="pt-BR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Texto </a:t>
                      </a:r>
                      <a:r>
                        <a:rPr lang="pt-BR" sz="1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texto</a:t>
                      </a:r>
                      <a:r>
                        <a:rPr lang="pt-BR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BR" sz="1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texto</a:t>
                      </a:r>
                      <a:r>
                        <a:rPr lang="pt-BR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BR" sz="1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texto</a:t>
                      </a:r>
                      <a:r>
                        <a:rPr lang="pt-BR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BR" sz="1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texto</a:t>
                      </a:r>
                      <a:r>
                        <a:rPr lang="pt-BR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BR" sz="1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texto</a:t>
                      </a:r>
                      <a:r>
                        <a:rPr lang="pt-BR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BR" sz="1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texto</a:t>
                      </a:r>
                      <a:r>
                        <a:rPr lang="pt-BR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BR" sz="1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texto</a:t>
                      </a:r>
                      <a:r>
                        <a:rPr lang="pt-BR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BR" sz="1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texto</a:t>
                      </a:r>
                      <a:r>
                        <a:rPr lang="pt-BR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BR" sz="1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texto</a:t>
                      </a:r>
                      <a:r>
                        <a:rPr lang="pt-BR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BR" sz="1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texto</a:t>
                      </a:r>
                      <a:r>
                        <a:rPr lang="pt-BR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;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Texto </a:t>
                      </a:r>
                      <a:r>
                        <a:rPr lang="pt-BR" sz="1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texto</a:t>
                      </a:r>
                      <a:r>
                        <a:rPr lang="pt-BR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BR" sz="1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texto</a:t>
                      </a:r>
                      <a:r>
                        <a:rPr lang="pt-BR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BR" sz="1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texto</a:t>
                      </a:r>
                      <a:r>
                        <a:rPr lang="pt-BR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BR" sz="1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texto</a:t>
                      </a:r>
                      <a:r>
                        <a:rPr lang="pt-BR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BR" sz="1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texto</a:t>
                      </a:r>
                      <a:r>
                        <a:rPr lang="pt-BR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BR" sz="1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texto</a:t>
                      </a:r>
                      <a:r>
                        <a:rPr lang="pt-BR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BR" sz="1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texto</a:t>
                      </a:r>
                      <a:r>
                        <a:rPr lang="pt-BR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BR" sz="1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texto</a:t>
                      </a:r>
                      <a:r>
                        <a:rPr lang="pt-BR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BR" sz="1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texto</a:t>
                      </a:r>
                      <a:r>
                        <a:rPr lang="pt-BR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BR" sz="1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texto</a:t>
                      </a:r>
                      <a:r>
                        <a:rPr lang="pt-BR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;</a:t>
                      </a:r>
                    </a:p>
                    <a:p>
                      <a:endParaRPr lang="pt-B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97024995"/>
                  </a:ext>
                </a:extLst>
              </a:tr>
              <a:tr h="490323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85227936"/>
                  </a:ext>
                </a:extLst>
              </a:tr>
              <a:tr h="490323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85594406"/>
                  </a:ext>
                </a:extLst>
              </a:tr>
              <a:tr h="490323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330813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963266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153</Words>
  <Application>Microsoft Office PowerPoint</Application>
  <PresentationFormat>Widescreen</PresentationFormat>
  <Paragraphs>18</Paragraphs>
  <Slides>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Tema do Office</vt:lpstr>
      <vt:lpstr>MODELO PARA APRESENTAÇÃO ORAL DE TRABALHOS 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Raissa Eduarda da Silva Archanjo</dc:creator>
  <cp:lastModifiedBy>Raissa Eduarda da Silva Archanjo</cp:lastModifiedBy>
  <cp:revision>1</cp:revision>
  <dcterms:created xsi:type="dcterms:W3CDTF">2025-10-17T16:12:46Z</dcterms:created>
  <dcterms:modified xsi:type="dcterms:W3CDTF">2025-10-17T17:13:45Z</dcterms:modified>
</cp:coreProperties>
</file>