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43200625" cx="32399275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ejisKiFprNOwdz7/+UyxsGGLq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fce5ee0d1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g39fce5ee0d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rgbClr val="757575"/>
              </a:buClr>
              <a:buSzPts val="8504"/>
              <a:buNone/>
              <a:defRPr sz="8504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7086"/>
              <a:buNone/>
              <a:defRPr sz="7086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6378"/>
              <a:buNone/>
              <a:defRPr sz="6378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Play"/>
              <a:buNone/>
              <a:defRPr b="0" i="0" sz="1558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39fce5ee0d1_1_0" title="banner.png"/>
          <p:cNvPicPr preferRelativeResize="0"/>
          <p:nvPr/>
        </p:nvPicPr>
        <p:blipFill rotWithShape="1">
          <a:blip r:embed="rId3">
            <a:alphaModFix/>
          </a:blip>
          <a:srcRect b="47580" l="0" r="0" t="0"/>
          <a:stretch/>
        </p:blipFill>
        <p:spPr>
          <a:xfrm>
            <a:off x="0" y="12"/>
            <a:ext cx="32551676" cy="5369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39fce5ee0d1_1_0" title="cabecalho.png"/>
          <p:cNvPicPr preferRelativeResize="0"/>
          <p:nvPr/>
        </p:nvPicPr>
        <p:blipFill rotWithShape="1">
          <a:blip r:embed="rId4">
            <a:alphaModFix/>
          </a:blip>
          <a:srcRect b="0" l="0" r="0" t="57272"/>
          <a:stretch/>
        </p:blipFill>
        <p:spPr>
          <a:xfrm>
            <a:off x="0" y="38844351"/>
            <a:ext cx="32399275" cy="43562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g39fce5ee0d1_1_0"/>
          <p:cNvSpPr txBox="1"/>
          <p:nvPr/>
        </p:nvSpPr>
        <p:spPr>
          <a:xfrm>
            <a:off x="1380350" y="5137375"/>
            <a:ext cx="29638800" cy="40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7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endParaRPr b="1" sz="7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primeiro(a) autor(a), coautor(a), coautor(a)</a:t>
            </a:r>
            <a:endParaRPr sz="4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Filiação (Instituição, Unidade Acadêmica/Departamento, Curso)/Modalidade (Graduação ou Pós-Graduação) </a:t>
            </a:r>
            <a:endParaRPr sz="3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E-mail do(a) primeiro(a) autor(a)</a:t>
            </a:r>
            <a:endParaRPr sz="3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*obs: o autor apresentador deve estar sublinhado no resumo e no pôster (não é obrigatório que seja o primeiro autor).</a:t>
            </a:r>
            <a:endParaRPr sz="3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g39fce5ee0d1_1_0"/>
          <p:cNvSpPr txBox="1"/>
          <p:nvPr/>
        </p:nvSpPr>
        <p:spPr>
          <a:xfrm>
            <a:off x="1380350" y="9056285"/>
            <a:ext cx="29638800" cy="123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Tópicos obrigatórios no banner: Introdução; Metodologia; Resultados ou Resultados esperados; Conclusão; Agradecimentos e Referências</a:t>
            </a:r>
            <a:endParaRPr sz="4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4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Sugestão de formatação:</a:t>
            </a:r>
            <a:r>
              <a:rPr b="1" lang="pt-BR" sz="4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4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Fonte Times New Roman ou Arial; Títulos dos tópicos em tamanho 55, negrito e centralizado; Texto normal em tamanho 45 e justificado; Títulos de figuras em tamanho 35 e fonte/referência em tamanho 30.</a:t>
            </a:r>
            <a:endParaRPr sz="4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2024-07-01T23:25:52Z</dcterms:created>
  <dc:creator>Luiz Coelho</dc:creator>
</cp:coreProperties>
</file>