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43200625" cx="32399275"/>
  <p:notesSz cx="6858000" cy="9144000"/>
  <p:embeddedFontLst>
    <p:embeddedFont>
      <p:font typeface="Play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V/xnaw5qlDo9HfdCFXvQh+Ctj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9fce5ee0d1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39fce5ee0d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Play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Play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rgbClr val="757575"/>
              </a:buClr>
              <a:buSzPts val="8504"/>
              <a:buNone/>
              <a:defRPr sz="8504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7086"/>
              <a:buNone/>
              <a:defRPr sz="7086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6378"/>
              <a:buNone/>
              <a:defRPr sz="6378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5669"/>
              <a:buNone/>
              <a:defRPr sz="5669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5669"/>
              <a:buNone/>
              <a:defRPr sz="5669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5669"/>
              <a:buNone/>
              <a:defRPr sz="5669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5669"/>
              <a:buNone/>
              <a:defRPr sz="5669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5669"/>
              <a:buNone/>
              <a:defRPr sz="5669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757575"/>
              </a:buClr>
              <a:buSzPts val="5669"/>
              <a:buNone/>
              <a:defRPr sz="5669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Play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48563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indent="-858583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indent="-768604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indent="-678561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indent="-678561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indent="-678561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indent="-678561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indent="-678561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indent="-678561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Play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Play"/>
              <a:buNone/>
              <a:defRPr b="0" i="0" sz="15589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8583" lvl="0" marL="457200" marR="0" rtl="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b="0" i="0" sz="992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8604" lvl="1" marL="914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b="0" i="0" sz="850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678561" lvl="2" marL="1371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b="0" i="0" sz="708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33603" lvl="3" marL="1828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33603" lvl="4" marL="22860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33603" lvl="5" marL="2743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33603" lvl="6" marL="3200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33603" lvl="7" marL="3657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33603" lvl="8" marL="4114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39fce5ee0d1_1_0" title="banner.png"/>
          <p:cNvPicPr preferRelativeResize="0"/>
          <p:nvPr/>
        </p:nvPicPr>
        <p:blipFill rotWithShape="1">
          <a:blip r:embed="rId3">
            <a:alphaModFix/>
          </a:blip>
          <a:srcRect b="1049" l="0" r="0" t="0"/>
          <a:stretch/>
        </p:blipFill>
        <p:spPr>
          <a:xfrm>
            <a:off x="-76200" y="-40300"/>
            <a:ext cx="32551675" cy="644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39fce5ee0d1_1_0" title="banner (1).png"/>
          <p:cNvPicPr preferRelativeResize="0"/>
          <p:nvPr/>
        </p:nvPicPr>
        <p:blipFill rotWithShape="1">
          <a:blip r:embed="rId4">
            <a:alphaModFix/>
          </a:blip>
          <a:srcRect b="0" l="0" r="0" t="577"/>
          <a:stretch/>
        </p:blipFill>
        <p:spPr>
          <a:xfrm>
            <a:off x="0" y="36752125"/>
            <a:ext cx="32399273" cy="64485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39fce5ee0d1_1_0"/>
          <p:cNvSpPr txBox="1"/>
          <p:nvPr/>
        </p:nvSpPr>
        <p:spPr>
          <a:xfrm>
            <a:off x="1380238" y="5465402"/>
            <a:ext cx="29638800" cy="9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7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b="1" i="0" sz="7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t/>
            </a:r>
            <a:endParaRPr b="1" i="0" sz="7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pt-BR" sz="3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i="0" sz="3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g39fce5ee0d1_1_0"/>
          <p:cNvSpPr txBox="1"/>
          <p:nvPr/>
        </p:nvSpPr>
        <p:spPr>
          <a:xfrm>
            <a:off x="694550" y="14855650"/>
            <a:ext cx="3687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t/>
            </a:r>
            <a:endParaRPr b="0" i="0" sz="5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i="0" sz="4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g39fce5ee0d1_1_0"/>
          <p:cNvSpPr txBox="1"/>
          <p:nvPr/>
        </p:nvSpPr>
        <p:spPr>
          <a:xfrm>
            <a:off x="1380238" y="10655682"/>
            <a:ext cx="29638800" cy="6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4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Tópicos obrigatórios no banner: Introdução; Metodologia; Resultados ou Resultados esperados; Conclusão; Agradecimentos e Referências</a:t>
            </a:r>
            <a:endParaRPr b="0" i="0" sz="4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4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Sugestão de formatação:</a:t>
            </a:r>
            <a:r>
              <a:rPr b="1" i="0" lang="pt-BR" sz="4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4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 Times New Roman ou Arial; Títulos dos tópicos em tamanho 55, negrito e centralizado; Texto normal em tamanho 45 e justificado; Títulos de figuras em tamanho 35 e fonte/referência em tamanho 30.</a:t>
            </a:r>
            <a:endParaRPr b="0" i="0" sz="4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0" i="0" sz="4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i="0" sz="4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g39fce5ee0d1_1_0"/>
          <p:cNvSpPr txBox="1"/>
          <p:nvPr/>
        </p:nvSpPr>
        <p:spPr>
          <a:xfrm>
            <a:off x="690100" y="6700054"/>
            <a:ext cx="31019100" cy="27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pt-BR" sz="4500">
                <a:solidFill>
                  <a:schemeClr val="dk1"/>
                </a:solidFill>
              </a:rPr>
              <a:t>P</a:t>
            </a:r>
            <a:r>
              <a:rPr b="0" i="0" lang="pt-BR" sz="4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rimeiro(a) autor(a), coautor(a), coautor(a)</a:t>
            </a:r>
            <a:endParaRPr b="0" i="0" sz="4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pt-BR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Filiação (Instituição, Unidade Acadêmica/Departamento, Curso)/Modalidade (Graduação ou Pós-Graduação)</a:t>
            </a:r>
            <a:endParaRPr b="0" i="0" sz="3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pt-BR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 do(a) primeiro(a) autor(a)</a:t>
            </a:r>
            <a:endParaRPr b="0" i="0" sz="3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pt-BR" sz="3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*obs: o autor apresentador deve estar sublinhado no resumo e no pôster (não é obrigatório que seja o primeiro autor).</a:t>
            </a:r>
            <a:endParaRPr b="0" i="0" sz="3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2024-07-01T23:25:52Z</dcterms:created>
  <dc:creator>Luiz Coelho</dc:creator>
</cp:coreProperties>
</file>