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12192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84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080" y="1182"/>
      </p:cViewPr>
      <p:guideLst>
        <p:guide orient="horz" pos="38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787426"/>
            <a:ext cx="7772400" cy="261337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6908800"/>
            <a:ext cx="6400800" cy="31157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FBAD3-2B50-44FF-AFE1-FB89C952D809}" type="datetimeFigureOut">
              <a:rPr lang="pt-BR" smtClean="0"/>
              <a:pPr/>
              <a:t>11/01/2022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3C8A-5A2B-4982-896D-120578B051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8106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FBAD3-2B50-44FF-AFE1-FB89C952D809}" type="datetimeFigureOut">
              <a:rPr lang="pt-BR" smtClean="0"/>
              <a:pPr/>
              <a:t>11/01/2022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3C8A-5A2B-4982-896D-120578B051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176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488249"/>
            <a:ext cx="2057400" cy="1040271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488249"/>
            <a:ext cx="6019800" cy="1040271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FBAD3-2B50-44FF-AFE1-FB89C952D809}" type="datetimeFigureOut">
              <a:rPr lang="pt-BR" smtClean="0"/>
              <a:pPr/>
              <a:t>11/01/2022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3C8A-5A2B-4982-896D-120578B051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7351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FBAD3-2B50-44FF-AFE1-FB89C952D809}" type="datetimeFigureOut">
              <a:rPr lang="pt-BR" smtClean="0"/>
              <a:pPr/>
              <a:t>11/01/2022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3C8A-5A2B-4982-896D-120578B051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309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7834489"/>
            <a:ext cx="7772400" cy="242146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5167493"/>
            <a:ext cx="7772400" cy="266699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FBAD3-2B50-44FF-AFE1-FB89C952D809}" type="datetimeFigureOut">
              <a:rPr lang="pt-BR" smtClean="0"/>
              <a:pPr/>
              <a:t>11/01/2022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3C8A-5A2B-4982-896D-120578B051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94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844803"/>
            <a:ext cx="4038600" cy="80461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844803"/>
            <a:ext cx="4038600" cy="80461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FBAD3-2B50-44FF-AFE1-FB89C952D809}" type="datetimeFigureOut">
              <a:rPr lang="pt-BR" smtClean="0"/>
              <a:pPr/>
              <a:t>11/01/2022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3C8A-5A2B-4982-896D-120578B051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2573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2729089"/>
            <a:ext cx="4040188" cy="11373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1" y="3866444"/>
            <a:ext cx="4040188" cy="7024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2729089"/>
            <a:ext cx="4041775" cy="11373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3866444"/>
            <a:ext cx="4041775" cy="7024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FBAD3-2B50-44FF-AFE1-FB89C952D809}" type="datetimeFigureOut">
              <a:rPr lang="pt-BR" smtClean="0"/>
              <a:pPr/>
              <a:t>11/01/2022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3C8A-5A2B-4982-896D-120578B051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2828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FBAD3-2B50-44FF-AFE1-FB89C952D809}" type="datetimeFigureOut">
              <a:rPr lang="pt-BR" smtClean="0"/>
              <a:pPr/>
              <a:t>11/01/2022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3C8A-5A2B-4982-896D-120578B051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0237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FBAD3-2B50-44FF-AFE1-FB89C952D809}" type="datetimeFigureOut">
              <a:rPr lang="pt-BR" smtClean="0"/>
              <a:pPr/>
              <a:t>11/01/2022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3C8A-5A2B-4982-896D-120578B051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7399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485423"/>
            <a:ext cx="3008313" cy="20658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485425"/>
            <a:ext cx="5111751" cy="104055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2551291"/>
            <a:ext cx="3008313" cy="8339668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FBAD3-2B50-44FF-AFE1-FB89C952D809}" type="datetimeFigureOut">
              <a:rPr lang="pt-BR" smtClean="0"/>
              <a:pPr/>
              <a:t>11/01/2022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3C8A-5A2B-4982-896D-120578B051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070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8534402"/>
            <a:ext cx="5486400" cy="10075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1089377"/>
            <a:ext cx="5486400" cy="73152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9541937"/>
            <a:ext cx="5486400" cy="1430865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FBAD3-2B50-44FF-AFE1-FB89C952D809}" type="datetimeFigureOut">
              <a:rPr lang="pt-BR" smtClean="0"/>
              <a:pPr/>
              <a:t>11/01/2022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A3C8A-5A2B-4982-896D-120578B051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110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488245"/>
            <a:ext cx="8229600" cy="203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2844803"/>
            <a:ext cx="8229600" cy="8046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11300181"/>
            <a:ext cx="2133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FBAD3-2B50-44FF-AFE1-FB89C952D809}" type="datetimeFigureOut">
              <a:rPr lang="pt-BR" smtClean="0"/>
              <a:pPr/>
              <a:t>11/01/2022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11300181"/>
            <a:ext cx="2895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11300181"/>
            <a:ext cx="2133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A3C8A-5A2B-4982-896D-120578B051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311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7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85743" algn="l" defTabSz="914378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4315"/>
            <a:ext cx="8229600" cy="1309653"/>
          </a:xfrm>
        </p:spPr>
        <p:txBody>
          <a:bodyPr>
            <a:normAutofit/>
          </a:bodyPr>
          <a:lstStyle/>
          <a:p>
            <a:r>
              <a:rPr lang="pt-BR" sz="2400" b="1" dirty="0">
                <a:latin typeface="+mn-lt"/>
              </a:rPr>
              <a:t>Previsão de Disciplinas*</a:t>
            </a:r>
            <a:r>
              <a:rPr lang="pt-BR" sz="2400" dirty="0">
                <a:latin typeface="+mn-lt"/>
              </a:rPr>
              <a:t/>
            </a:r>
            <a:br>
              <a:rPr lang="pt-BR" sz="2400" dirty="0">
                <a:latin typeface="+mn-lt"/>
              </a:rPr>
            </a:br>
            <a:r>
              <a:rPr lang="pt-BR" sz="2400" b="1" dirty="0">
                <a:solidFill>
                  <a:srgbClr val="C00000"/>
                </a:solidFill>
                <a:latin typeface="+mn-lt"/>
              </a:rPr>
              <a:t>Programa de Pós-graduação em Ciências da Reabilitação</a:t>
            </a:r>
            <a:endParaRPr lang="pt-BR" sz="4000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112" cy="841133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776" y="0"/>
            <a:ext cx="2016224" cy="910279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450808" y="10878957"/>
            <a:ext cx="83696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/>
              <a:t>*Este documento apresenta apenas uma previsão. O oferecimento das disciplinas poderá ser alterado pelo Colegiado do Programa</a:t>
            </a:r>
            <a:r>
              <a:rPr lang="pt-BR" sz="1200" dirty="0" smtClean="0"/>
              <a:t>.</a:t>
            </a:r>
          </a:p>
          <a:p>
            <a:r>
              <a:rPr lang="pt-BR" sz="1200" dirty="0" smtClean="0"/>
              <a:t>Em fundo verde; oferecimento de disciplinas obrigatórias do PPGCR</a:t>
            </a:r>
            <a:r>
              <a:rPr lang="it-IT" sz="1200" dirty="0" smtClean="0"/>
              <a:t>/</a:t>
            </a:r>
            <a:r>
              <a:rPr lang="pt-BR" sz="1200" dirty="0" smtClean="0"/>
              <a:t>UNIFAL-MG.</a:t>
            </a:r>
          </a:p>
          <a:p>
            <a:r>
              <a:rPr lang="pt-BR" sz="1200" dirty="0" smtClean="0"/>
              <a:t>Atualizado em junho de 2019.</a:t>
            </a:r>
          </a:p>
          <a:p>
            <a:endParaRPr lang="pt-BR" sz="1200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418407"/>
              </p:ext>
            </p:extLst>
          </p:nvPr>
        </p:nvGraphicFramePr>
        <p:xfrm>
          <a:off x="450808" y="1381092"/>
          <a:ext cx="8121720" cy="9415665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2030430"/>
                <a:gridCol w="2030430"/>
                <a:gridCol w="2030430"/>
                <a:gridCol w="2030430"/>
              </a:tblGrid>
              <a:tr h="47891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ANOS PARES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t-BR" sz="1200" b="1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2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ANOS IMPARES</a:t>
                      </a:r>
                      <a:endParaRPr lang="pt-BR" sz="12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1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 SEMESTRE</a:t>
                      </a:r>
                      <a:endParaRPr lang="pt-BR" sz="1100" b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 SEMESTRE</a:t>
                      </a:r>
                      <a:endParaRPr lang="pt-BR" sz="11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 SEMESTRE</a:t>
                      </a:r>
                      <a:endParaRPr lang="pt-BR" sz="11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 SEMESTRE</a:t>
                      </a:r>
                      <a:endParaRPr lang="pt-BR" sz="1100" b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639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CR005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Avaliação e intervenção na saúde do idoso baseada em </a:t>
                      </a: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evidências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DANIELE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SILVIA</a:t>
                      </a:r>
                      <a:endParaRPr lang="pt-BR" sz="11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CR</a:t>
                      </a:r>
                      <a:r>
                        <a:rPr lang="pt-BR" sz="11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019</a:t>
                      </a:r>
                      <a:endParaRPr lang="pt-BR" sz="1100" b="1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Planejamento e Analise</a:t>
                      </a:r>
                      <a:r>
                        <a:rPr lang="pt-BR" sz="11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 Estatística aplicada a Reabilitação </a:t>
                      </a:r>
                      <a:endParaRPr lang="pt-BR" sz="1100" b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SILVIA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LEONARDO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CR009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Ciências da reabilitação aplicada no controle da dor e </a:t>
                      </a: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inflamação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GIOVANE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DANIELE</a:t>
                      </a:r>
                      <a:endParaRPr lang="pt-BR" sz="11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CR001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Metodologia da pesquisa científica aplicada à </a:t>
                      </a: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reabilitação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LEONARDO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DENISE</a:t>
                      </a:r>
                      <a:endParaRPr lang="pt-BR" sz="11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637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CR002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Estagio </a:t>
                      </a: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Docente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PPGCR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SIMONE</a:t>
                      </a:r>
                      <a:endParaRPr lang="pt-BR" sz="1100" b="1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CR002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Estagio </a:t>
                      </a: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Docente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PPGCR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SIMONE</a:t>
                      </a:r>
                      <a:endParaRPr lang="pt-BR" sz="1100" b="1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CR002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Estagio </a:t>
                      </a: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Docente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PPGCR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SIMONE</a:t>
                      </a:r>
                      <a:endParaRPr lang="pt-BR" sz="1100" b="1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CR002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Estagio Docente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PPGCR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SIMONE</a:t>
                      </a:r>
                      <a:endParaRPr lang="pt-BR" sz="1100" b="1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424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CR011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Evidências científicas em uroginecologia e </a:t>
                      </a: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dermatofuncional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LIGIA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SIMONE</a:t>
                      </a:r>
                      <a:endParaRPr lang="pt-BR" sz="11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CR006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Tópicos Avançados em </a:t>
                      </a:r>
                      <a:r>
                        <a:rPr lang="pt-BR" sz="11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neuroreabilitação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TEREZA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LUCIANA</a:t>
                      </a:r>
                      <a:endParaRPr lang="pt-BR" sz="11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100" b="1" kern="1200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CR013</a:t>
                      </a:r>
                      <a:endParaRPr lang="pt-BR" sz="1100" kern="1200" dirty="0" smtClean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100" b="1" kern="1200" dirty="0" smtClean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Tópicos em avaliação e intervenção na saúde do atleta</a:t>
                      </a:r>
                      <a:endParaRPr lang="pt-BR" sz="1100" kern="1200" dirty="0" smtClean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100" b="1" kern="1200" dirty="0" smtClean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RENATO 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100" b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ADRIANO</a:t>
                      </a:r>
                      <a:endParaRPr lang="pt-BR" sz="11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CR015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Tópicos Especiais em Ciências da Reabilitação II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LUCIANA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TEREZA </a:t>
                      </a:r>
                    </a:p>
                  </a:txBody>
                  <a:tcPr marL="68580" marR="68580" marT="0" marB="0" anchor="ctr"/>
                </a:tc>
              </a:tr>
              <a:tr h="1798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CR012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Tópicos avançados em reabilitação </a:t>
                      </a: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cardiovascular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JULIANA</a:t>
                      </a:r>
                      <a:endParaRPr lang="pt-BR" sz="1100" b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CR004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Instrumento de medidas e avaliação em reabilitação: </a:t>
                      </a: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</a:rPr>
                        <a:t>tópicos avançados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ADRIANO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CAROL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CR010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Prática baseada em evidências aplicada às ciências da reabilitação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DENISE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LIGIA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1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1295639">
                <a:tc>
                  <a:txBody>
                    <a:bodyPr/>
                    <a:lstStyle/>
                    <a:p>
                      <a:pPr marL="0" algn="ctr" defTabSz="914378" rtl="0" eaLnBrk="1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CR016</a:t>
                      </a:r>
                    </a:p>
                    <a:p>
                      <a:pPr marL="0" algn="ctr" defTabSz="914378" rtl="0" eaLnBrk="1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Fisioterapia hospitalar com ênfase em terapia intensiva e tópicos afins</a:t>
                      </a:r>
                    </a:p>
                    <a:p>
                      <a:pPr marL="0" algn="ctr" defTabSz="914378" rtl="0" eaLnBrk="1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kern="120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CAROLINA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CR014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Tópicos Especiais em Ciências da Reabilitação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entury Gothic" pitchFamily="34" charset="0"/>
                          <a:ea typeface="Times New Roman"/>
                        </a:rPr>
                        <a:t>SIMONE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t-BR" sz="11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pt-BR" sz="11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248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1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CR018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Docência no ensino superior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</a:rPr>
                        <a:t>ANDREIA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</a:rPr>
                        <a:t>ADRIANA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t-BR" sz="11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100" b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91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207</Words>
  <Application>Microsoft Office PowerPoint</Application>
  <PresentationFormat>Personalizar</PresentationFormat>
  <Paragraphs>80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Previsão de Disciplinas* Programa de Pós-graduação em Ciências da Reabilitação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Adriana</cp:lastModifiedBy>
  <cp:revision>50</cp:revision>
  <cp:lastPrinted>2017-11-29T17:26:59Z</cp:lastPrinted>
  <dcterms:created xsi:type="dcterms:W3CDTF">2017-11-29T17:17:42Z</dcterms:created>
  <dcterms:modified xsi:type="dcterms:W3CDTF">2022-01-11T15:01:58Z</dcterms:modified>
</cp:coreProperties>
</file>