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D7546-FFAF-4178-D271-6FC4EA17D6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78B719-B63B-BFF0-BB0C-831C3206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15C9341-A734-F24B-5CE5-A21370294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60678D-B1B0-9EE8-9B8B-BAD8BB49A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FF1DD1-C711-710F-BD43-6C3E83A27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41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492EE4-85DC-BD33-B53B-CF7847104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DD7BE9F-C9B7-8505-210C-A7718CAC8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7B922D4-8644-B56D-C0D2-F0A7B377D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57DEC46-39D8-570C-F563-04DBB25CB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7266E2-7C94-9F64-B5F4-79227FC57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8646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270C10-9607-EB9C-CBC5-BD1D10EDE0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4FBD76B-09BF-DBE1-5E3E-567D109F18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FB6B37-B349-761D-E6DF-8F4B0CA1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7819C42-2487-D39C-63F5-D46CFD159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CE6F10C-0730-EED7-F212-7FC2A31FE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3265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9BD61B-785E-C516-4366-35D7C8227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806F03-AFDC-5057-ABAF-E2DF1D99F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E66109-239E-1583-885D-5644A3283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E531D3-CC94-BD93-3B22-3642B318E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77B8257-5290-1936-5177-FB20AF620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190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97EE5-C024-1949-C77B-9A51DD5CC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B29116B-8B7A-E885-2739-2C6B0B3F7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E862B9-00AE-08E6-0F09-A26F336E0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21923C-070B-C234-038E-DCCD95F30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08B8B8-2CC7-FD3E-D9D0-67D8E510A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0922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1AF692-AAE2-7710-FDC4-72EB06C37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D5FB69-199D-0ED0-263E-8233606628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7B54B50-D127-0167-F96D-FD25EE7C8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B1EE20C-7277-C8F6-DC76-BE6A24E4E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BD5A998-684B-AAFD-1C36-BFFA67AC5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226A6DD-C8D5-9CA4-9DEE-635421F6A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67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98635-CC79-077B-13C3-ADFCC5E57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84755A7-9356-F5C0-B3D5-53DBACFC2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BE2E913-6DD1-B35B-2200-A933EBAAC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A4417C6-32CC-7ABD-CC14-D12842536C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826F09A-EB7A-B9E9-273B-BFBE30D7D3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24D53DB-C0CB-66D2-252C-B3BC21AA0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5C70497-AE96-A93B-60CF-977DC4FC8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7F5B944-7006-76DB-E3B9-52996A24C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2175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DD4F86-0DD0-A1BE-2250-664795604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B40E6DE-B92B-D8EB-6F0D-8B2E65921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9F4A5CA-05DF-2079-A2F1-A45602A60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7CB5B94-4824-5CC3-6835-3BC559A6E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824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E11F4AC-567C-AE7B-8E9D-DB6C82A2A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58E9FB9-EB83-7CFA-B962-9E76D2CE7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74DBCB3-727D-650B-6184-C442CD88E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07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034CBF-007D-5D24-44C0-E5ABE28FA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E135CB-6F54-667C-25F8-C69338171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4C7B080-690B-BCDB-75A8-49B31BE3D1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79B4DFB-63CE-1E16-D187-30FB65E10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F0D834F-FD90-4856-74A9-342CD9FB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AE2F6F2-E8F4-0D56-14FB-E6DF775C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1206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2F9D7D-0B33-9E1C-037E-61A6A062B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35FEDA0-C302-BF42-DCFD-747D9362E5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11381B5-C43D-BCC2-CB56-97DB2494D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9B2D88F-2405-2358-7142-2C5B87C4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CA2F614-690E-9E32-39A6-DF0F25861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4D6814-521F-DC12-2070-00A6D2B6E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70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81EA836-3871-604E-C734-2EABD9E53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8E592AE-1DAD-B6F8-A7B9-DC30EC4C4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E21E6F-2C7B-3C05-3C96-1846D98DBC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95BD8-E03C-4B11-BFDC-1F30397B89A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432799-314E-2946-6E5E-8876EC2CF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A57AAD-C180-E492-6FA4-EF26CD6962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6C2F2-7A50-4778-8F42-69F994C20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6135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icrano@outlook.com.br" TargetMode="External"/><Relationship Id="rId2" Type="http://schemas.openxmlformats.org/officeDocument/2006/relationships/hyperlink" Target="mailto:fulano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eltrano@hot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8F955D-E7B9-DD79-8292-312E1DC2B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1728"/>
            <a:ext cx="9144000" cy="2387600"/>
          </a:xfrm>
        </p:spPr>
        <p:txBody>
          <a:bodyPr/>
          <a:lstStyle/>
          <a:p>
            <a:r>
              <a:rPr lang="pt-BR" dirty="0"/>
              <a:t>Modelo para apresentação oral de trabalhos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3B90F36-4938-F9D9-A706-CFFE8F227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25864"/>
            <a:ext cx="9144000" cy="1655762"/>
          </a:xfrm>
        </p:spPr>
        <p:txBody>
          <a:bodyPr>
            <a:normAutofit/>
          </a:bodyPr>
          <a:lstStyle/>
          <a:p>
            <a:r>
              <a:rPr lang="pt-BR" sz="1800" dirty="0"/>
              <a:t>Fulano da Silva – Graduando do Curso de XXXX da Universidade Federal – UF</a:t>
            </a:r>
            <a:br>
              <a:rPr lang="pt-BR" sz="1800" dirty="0"/>
            </a:br>
            <a:r>
              <a:rPr lang="pt-BR" sz="1800" dirty="0"/>
              <a:t>Fulano da Silva – Mestrando do Curso de XXXX da Universidade Estadual – EU</a:t>
            </a:r>
            <a:br>
              <a:rPr lang="pt-BR" sz="1800" dirty="0"/>
            </a:br>
            <a:r>
              <a:rPr lang="pt-BR" sz="1800" dirty="0"/>
              <a:t>Beltrano de Araujo – Orientador – titulação, Faculdade Ciências – UF</a:t>
            </a:r>
          </a:p>
          <a:p>
            <a:r>
              <a:rPr lang="pt-BR" sz="1800" b="1" dirty="0"/>
              <a:t>Contatos: </a:t>
            </a:r>
            <a:r>
              <a:rPr lang="pt-BR" sz="1800" dirty="0">
                <a:hlinkClick r:id="rId2"/>
              </a:rPr>
              <a:t>fulano@gmail.com</a:t>
            </a:r>
            <a:r>
              <a:rPr lang="pt-BR" sz="1800" dirty="0"/>
              <a:t>; </a:t>
            </a:r>
            <a:r>
              <a:rPr lang="pt-BR" sz="1800" dirty="0">
                <a:hlinkClick r:id="rId3"/>
              </a:rPr>
              <a:t>sicrano@outlook.com.br</a:t>
            </a:r>
            <a:r>
              <a:rPr lang="pt-BR" sz="1800" dirty="0"/>
              <a:t>; </a:t>
            </a:r>
            <a:r>
              <a:rPr lang="pt-BR" sz="1800" dirty="0">
                <a:hlinkClick r:id="rId4"/>
              </a:rPr>
              <a:t>beltrano@hotmail.com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944014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D025A6-1B6F-A214-A99A-24441008B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861" y="176589"/>
            <a:ext cx="10515600" cy="718957"/>
          </a:xfrm>
        </p:spPr>
        <p:txBody>
          <a:bodyPr/>
          <a:lstStyle/>
          <a:p>
            <a:r>
              <a:rPr lang="pt-BR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1. Título da seção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205BBA-A955-5C05-395E-598187BC8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66" y="1335432"/>
            <a:ext cx="11067068" cy="4351338"/>
          </a:xfrm>
        </p:spPr>
        <p:txBody>
          <a:bodyPr/>
          <a:lstStyle/>
          <a:p>
            <a:r>
              <a:rPr lang="pt-BR" dirty="0"/>
              <a:t>Texto </a:t>
            </a:r>
            <a:r>
              <a:rPr lang="pt-BR" dirty="0" err="1"/>
              <a:t>texto</a:t>
            </a:r>
            <a:r>
              <a:rPr lang="pt-BR" dirty="0"/>
              <a:t> </a:t>
            </a:r>
            <a:r>
              <a:rPr lang="pt-BR" dirty="0" err="1"/>
              <a:t>texto</a:t>
            </a:r>
            <a:r>
              <a:rPr lang="pt-BR" dirty="0"/>
              <a:t> </a:t>
            </a:r>
            <a:r>
              <a:rPr lang="pt-BR" dirty="0" err="1"/>
              <a:t>texto</a:t>
            </a:r>
            <a:r>
              <a:rPr lang="pt-BR" dirty="0"/>
              <a:t> </a:t>
            </a:r>
            <a:r>
              <a:rPr lang="pt-BR" dirty="0" err="1"/>
              <a:t>texto</a:t>
            </a:r>
            <a:r>
              <a:rPr lang="pt-BR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81879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D83CC-3ED7-7DD5-2185-5AC8D0BC3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68AF74-82C1-8B0E-E648-459C98C52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861" y="176589"/>
            <a:ext cx="10515600" cy="718957"/>
          </a:xfrm>
        </p:spPr>
        <p:txBody>
          <a:bodyPr/>
          <a:lstStyle/>
          <a:p>
            <a:r>
              <a:rPr lang="pt-BR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2. Título da seção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262DDB-8705-2CBB-FF99-87E1D9212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66" y="1335432"/>
            <a:ext cx="4659983" cy="4942820"/>
          </a:xfrm>
        </p:spPr>
        <p:txBody>
          <a:bodyPr/>
          <a:lstStyle/>
          <a:p>
            <a:r>
              <a:rPr lang="pt-BR" dirty="0"/>
              <a:t>Texto </a:t>
            </a:r>
            <a:r>
              <a:rPr lang="pt-BR" dirty="0" err="1"/>
              <a:t>texto</a:t>
            </a:r>
            <a:r>
              <a:rPr lang="pt-BR" dirty="0"/>
              <a:t> </a:t>
            </a:r>
            <a:r>
              <a:rPr lang="pt-BR" dirty="0" err="1"/>
              <a:t>texto</a:t>
            </a:r>
            <a:r>
              <a:rPr lang="pt-BR" dirty="0"/>
              <a:t> </a:t>
            </a:r>
            <a:r>
              <a:rPr lang="pt-BR" dirty="0" err="1"/>
              <a:t>texto</a:t>
            </a:r>
            <a:r>
              <a:rPr lang="pt-BR" dirty="0"/>
              <a:t> </a:t>
            </a:r>
            <a:r>
              <a:rPr lang="pt-BR" dirty="0" err="1"/>
              <a:t>texto</a:t>
            </a:r>
            <a:r>
              <a:rPr lang="pt-BR" dirty="0"/>
              <a:t>;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0EBFBD9-BB22-7581-4117-D82E01163D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99" y="1335432"/>
            <a:ext cx="4942821" cy="4942821"/>
          </a:xfrm>
          <a:prstGeom prst="rect">
            <a:avLst/>
          </a:prstGeom>
        </p:spPr>
      </p:pic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361DA276-EEF7-C7F8-2FAB-DEBE6C099086}"/>
              </a:ext>
            </a:extLst>
          </p:cNvPr>
          <p:cNvSpPr txBox="1">
            <a:spLocks/>
          </p:cNvSpPr>
          <p:nvPr/>
        </p:nvSpPr>
        <p:spPr>
          <a:xfrm>
            <a:off x="6295534" y="6344241"/>
            <a:ext cx="4659983" cy="378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400" b="1" dirty="0"/>
              <a:t>Figura 1 </a:t>
            </a:r>
            <a:r>
              <a:rPr lang="pt-BR" sz="1400" dirty="0"/>
              <a:t>– Logotipo. Fonte: organização.</a:t>
            </a:r>
          </a:p>
        </p:txBody>
      </p:sp>
    </p:spTree>
    <p:extLst>
      <p:ext uri="{BB962C8B-B14F-4D97-AF65-F5344CB8AC3E}">
        <p14:creationId xmlns:p14="http://schemas.microsoft.com/office/powerpoint/2010/main" val="3533705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100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Modelo para apresentação oral de trabalhos</vt:lpstr>
      <vt:lpstr>1. Título da seção</vt:lpstr>
      <vt:lpstr>2. Título da seção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Pedro Freitas</dc:creator>
  <cp:lastModifiedBy>Pedro Freitas</cp:lastModifiedBy>
  <cp:revision>2</cp:revision>
  <dcterms:created xsi:type="dcterms:W3CDTF">2025-09-01T13:16:51Z</dcterms:created>
  <dcterms:modified xsi:type="dcterms:W3CDTF">2025-09-01T13:58:31Z</dcterms:modified>
</cp:coreProperties>
</file>