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media/image9.png" ContentType="image/png"/>
  <Override PartName="/ppt/media/image7.jpeg" ContentType="image/jpeg"/>
  <Override PartName="/ppt/media/image1.png" ContentType="image/png"/>
  <Override PartName="/ppt/media/image2.png" ContentType="image/png"/>
  <Override PartName="/ppt/media/image5.png" ContentType="image/png"/>
  <Override PartName="/ppt/media/image3.jpeg" ContentType="image/jpeg"/>
  <Override PartName="/ppt/media/image4.png" ContentType="image/png"/>
  <Override PartName="/ppt/media/image8.jpeg" ContentType="image/jpeg"/>
  <Override PartName="/ppt/media/image6.png" ContentType="image/png"/>
  <Override PartName="/ppt/media/image10.jpeg" ContentType="image/jpeg"/>
  <Override PartName="/ppt/media/image1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18288000" cy="10287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479280" y="240696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12044160" y="240696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914400" y="552312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6479280" y="552312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12044160" y="552312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914400" y="410400"/>
            <a:ext cx="16458840" cy="7962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9DC8811D-4531-4EAB-BF72-66C247BAF969}" type="datetime">
              <a:rPr b="0" lang="pt-BR" sz="1200" spc="-1" strike="noStrike">
                <a:solidFill>
                  <a:srgbClr val="8b8b8b"/>
                </a:solidFill>
                <a:latin typeface="Calibri"/>
              </a:rPr>
              <a:t>24/11/20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BD2A89CE-BBB1-45A2-995D-18F79672AF76}" type="slidenum">
              <a:rPr b="0" lang="pt-BR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Clique para editar o formato do texto do título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7.º nível da estrutura de tópicos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798ca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"/>
          <p:cNvPicPr/>
          <p:nvPr/>
        </p:nvPicPr>
        <p:blipFill>
          <a:blip r:embed="rId1"/>
          <a:stretch/>
        </p:blipFill>
        <p:spPr>
          <a:xfrm rot="13579800">
            <a:off x="16898040" y="560520"/>
            <a:ext cx="798480" cy="936360"/>
          </a:xfrm>
          <a:prstGeom prst="rect">
            <a:avLst/>
          </a:prstGeom>
          <a:ln>
            <a:noFill/>
          </a:ln>
        </p:spPr>
      </p:pic>
      <p:pic>
        <p:nvPicPr>
          <p:cNvPr id="42" name="Picture 3" descr=""/>
          <p:cNvPicPr/>
          <p:nvPr/>
        </p:nvPicPr>
        <p:blipFill>
          <a:blip r:embed="rId2"/>
          <a:stretch/>
        </p:blipFill>
        <p:spPr>
          <a:xfrm>
            <a:off x="7291440" y="9110160"/>
            <a:ext cx="1211760" cy="963360"/>
          </a:xfrm>
          <a:prstGeom prst="rect">
            <a:avLst/>
          </a:prstGeom>
          <a:ln>
            <a:noFill/>
          </a:ln>
        </p:spPr>
      </p:pic>
      <p:grpSp>
        <p:nvGrpSpPr>
          <p:cNvPr id="43" name="Group 1"/>
          <p:cNvGrpSpPr/>
          <p:nvPr/>
        </p:nvGrpSpPr>
        <p:grpSpPr>
          <a:xfrm>
            <a:off x="10274400" y="9020880"/>
            <a:ext cx="1022760" cy="1022760"/>
            <a:chOff x="10274400" y="9020880"/>
            <a:chExt cx="1022760" cy="1022760"/>
          </a:xfrm>
        </p:grpSpPr>
        <p:sp>
          <p:nvSpPr>
            <p:cNvPr id="44" name="CustomShape 2"/>
            <p:cNvSpPr/>
            <p:nvPr/>
          </p:nvSpPr>
          <p:spPr>
            <a:xfrm>
              <a:off x="10274400" y="9020880"/>
              <a:ext cx="1022760" cy="1022760"/>
            </a:xfrm>
            <a:custGeom>
              <a:avLst/>
              <a:gdLst/>
              <a:ahLst/>
              <a:rect l="l" t="t" r="r" b="b"/>
              <a:pathLst>
                <a:path w="6350000" h="6349974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 rotWithShape="0">
              <a:blip r:embed="rId3"/>
              <a:stretch>
                <a:fillRect/>
              </a:stretch>
            </a:blip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45" name="Picture 6" descr=""/>
          <p:cNvPicPr/>
          <p:nvPr/>
        </p:nvPicPr>
        <p:blipFill>
          <a:blip r:embed="rId4"/>
          <a:stretch/>
        </p:blipFill>
        <p:spPr>
          <a:xfrm>
            <a:off x="8937720" y="9050760"/>
            <a:ext cx="1073160" cy="1022760"/>
          </a:xfrm>
          <a:prstGeom prst="rect">
            <a:avLst/>
          </a:prstGeom>
          <a:ln>
            <a:noFill/>
          </a:ln>
        </p:spPr>
      </p:pic>
      <p:sp>
        <p:nvSpPr>
          <p:cNvPr id="46" name="CustomShape 3"/>
          <p:cNvSpPr/>
          <p:nvPr/>
        </p:nvSpPr>
        <p:spPr>
          <a:xfrm>
            <a:off x="4375800" y="424440"/>
            <a:ext cx="9880200" cy="184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ts val="7279"/>
              </a:lnSpc>
            </a:pPr>
            <a:r>
              <a:rPr b="0" lang="pt-BR" sz="5200" spc="-1" strike="noStrike">
                <a:solidFill>
                  <a:srgbClr val="0c234b"/>
                </a:solidFill>
                <a:latin typeface="Open Sans Bold"/>
              </a:rPr>
              <a:t>VII Simpósio Internacional do Cuidado Farmacêutico</a:t>
            </a:r>
            <a:endParaRPr b="0" lang="pt-BR" sz="5200" spc="-1" strike="noStrike">
              <a:latin typeface="Arial"/>
            </a:endParaRPr>
          </a:p>
        </p:txBody>
      </p:sp>
      <p:sp>
        <p:nvSpPr>
          <p:cNvPr id="47" name="CustomShape 4"/>
          <p:cNvSpPr/>
          <p:nvPr/>
        </p:nvSpPr>
        <p:spPr>
          <a:xfrm>
            <a:off x="5680440" y="4256280"/>
            <a:ext cx="7035120" cy="92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ts val="7279"/>
              </a:lnSpc>
            </a:pPr>
            <a:r>
              <a:rPr b="0" lang="pt-BR" sz="5200" spc="-1" strike="noStrike">
                <a:solidFill>
                  <a:srgbClr val="000000"/>
                </a:solidFill>
                <a:latin typeface="Open Sans"/>
              </a:rPr>
              <a:t>Título da apresentação</a:t>
            </a:r>
            <a:endParaRPr b="0" lang="pt-BR" sz="5200" spc="-1" strike="noStrike">
              <a:latin typeface="Arial"/>
            </a:endParaRPr>
          </a:p>
        </p:txBody>
      </p:sp>
      <p:sp>
        <p:nvSpPr>
          <p:cNvPr id="48" name="CustomShape 5"/>
          <p:cNvSpPr/>
          <p:nvPr/>
        </p:nvSpPr>
        <p:spPr>
          <a:xfrm>
            <a:off x="6022440" y="2611800"/>
            <a:ext cx="5829840" cy="40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ts val="3212"/>
              </a:lnSpc>
            </a:pPr>
            <a:r>
              <a:rPr b="0" lang="pt-BR" sz="2300" spc="-1" strike="noStrike">
                <a:solidFill>
                  <a:srgbClr val="0c234b"/>
                </a:solidFill>
                <a:latin typeface="Open Sans Light Bold"/>
              </a:rPr>
              <a:t>de 03 a 05 de dezembro de 2020</a:t>
            </a:r>
            <a:endParaRPr b="0" lang="pt-BR" sz="2300" spc="-1" strike="noStrike">
              <a:latin typeface="Arial"/>
            </a:endParaRPr>
          </a:p>
        </p:txBody>
      </p:sp>
      <p:grpSp>
        <p:nvGrpSpPr>
          <p:cNvPr id="49" name="Group 6"/>
          <p:cNvGrpSpPr/>
          <p:nvPr/>
        </p:nvGrpSpPr>
        <p:grpSpPr>
          <a:xfrm>
            <a:off x="4511520" y="2711520"/>
            <a:ext cx="1865520" cy="297360"/>
            <a:chOff x="4511520" y="2711520"/>
            <a:chExt cx="1865520" cy="297360"/>
          </a:xfrm>
        </p:grpSpPr>
        <p:sp>
          <p:nvSpPr>
            <p:cNvPr id="50" name="CustomShape 7"/>
            <p:cNvSpPr/>
            <p:nvPr/>
          </p:nvSpPr>
          <p:spPr>
            <a:xfrm>
              <a:off x="4511520" y="2711520"/>
              <a:ext cx="1865520" cy="297360"/>
            </a:xfrm>
            <a:custGeom>
              <a:avLst/>
              <a:gdLst/>
              <a:ahLst/>
              <a:rect l="l" t="t" r="r" b="b"/>
              <a:pathLst>
                <a:path w="2896731" h="462280">
                  <a:moveTo>
                    <a:pt x="2879464" y="294640"/>
                  </a:moveTo>
                  <a:lnTo>
                    <a:pt x="2877388" y="327660"/>
                  </a:lnTo>
                  <a:cubicBezTo>
                    <a:pt x="2874482" y="294640"/>
                    <a:pt x="2875312" y="311150"/>
                    <a:pt x="2874482" y="285750"/>
                  </a:cubicBezTo>
                  <a:cubicBezTo>
                    <a:pt x="2862857" y="280670"/>
                    <a:pt x="2861612" y="232410"/>
                    <a:pt x="2853308" y="212090"/>
                  </a:cubicBezTo>
                  <a:lnTo>
                    <a:pt x="2853308" y="215900"/>
                  </a:lnTo>
                  <a:cubicBezTo>
                    <a:pt x="2849987" y="236220"/>
                    <a:pt x="2846250" y="240030"/>
                    <a:pt x="2842929" y="236220"/>
                  </a:cubicBezTo>
                  <a:cubicBezTo>
                    <a:pt x="2842929" y="222250"/>
                    <a:pt x="2839193" y="219710"/>
                    <a:pt x="2842929" y="201930"/>
                  </a:cubicBezTo>
                  <a:cubicBezTo>
                    <a:pt x="2839193" y="194310"/>
                    <a:pt x="2835871" y="195580"/>
                    <a:pt x="2832135" y="198120"/>
                  </a:cubicBezTo>
                  <a:cubicBezTo>
                    <a:pt x="2831304" y="195580"/>
                    <a:pt x="2830474" y="198120"/>
                    <a:pt x="2829644" y="200660"/>
                  </a:cubicBezTo>
                  <a:cubicBezTo>
                    <a:pt x="2826737" y="204470"/>
                    <a:pt x="2823831" y="210820"/>
                    <a:pt x="2820510" y="214630"/>
                  </a:cubicBezTo>
                  <a:cubicBezTo>
                    <a:pt x="2817189" y="215900"/>
                    <a:pt x="2813867" y="218440"/>
                    <a:pt x="2810546" y="219710"/>
                  </a:cubicBezTo>
                  <a:cubicBezTo>
                    <a:pt x="2808885" y="218440"/>
                    <a:pt x="2807639" y="215900"/>
                    <a:pt x="2805979" y="210820"/>
                  </a:cubicBezTo>
                  <a:lnTo>
                    <a:pt x="2807639" y="191770"/>
                  </a:lnTo>
                  <a:cubicBezTo>
                    <a:pt x="2798921" y="179070"/>
                    <a:pt x="2805564" y="238760"/>
                    <a:pt x="2796430" y="213360"/>
                  </a:cubicBezTo>
                  <a:cubicBezTo>
                    <a:pt x="2793108" y="196850"/>
                    <a:pt x="2797675" y="189230"/>
                    <a:pt x="2796015" y="187960"/>
                  </a:cubicBezTo>
                  <a:cubicBezTo>
                    <a:pt x="2776917" y="194310"/>
                    <a:pt x="2757404" y="175260"/>
                    <a:pt x="2739551" y="219710"/>
                  </a:cubicBezTo>
                  <a:cubicBezTo>
                    <a:pt x="2735400" y="179070"/>
                    <a:pt x="2719208" y="217170"/>
                    <a:pt x="2712565" y="177800"/>
                  </a:cubicBezTo>
                  <a:cubicBezTo>
                    <a:pt x="2708828" y="189230"/>
                    <a:pt x="2705092" y="190500"/>
                    <a:pt x="2702601" y="200660"/>
                  </a:cubicBezTo>
                  <a:cubicBezTo>
                    <a:pt x="2700110" y="199390"/>
                    <a:pt x="2698034" y="198120"/>
                    <a:pt x="2696373" y="199390"/>
                  </a:cubicBezTo>
                  <a:cubicBezTo>
                    <a:pt x="2696788" y="194310"/>
                    <a:pt x="2697204" y="187960"/>
                    <a:pt x="2698034" y="190500"/>
                  </a:cubicBezTo>
                  <a:cubicBezTo>
                    <a:pt x="2684333" y="118110"/>
                    <a:pt x="2680597" y="255270"/>
                    <a:pt x="2667727" y="166370"/>
                  </a:cubicBezTo>
                  <a:cubicBezTo>
                    <a:pt x="2665235" y="223520"/>
                    <a:pt x="2645722" y="153670"/>
                    <a:pt x="2636588" y="205740"/>
                  </a:cubicBezTo>
                  <a:lnTo>
                    <a:pt x="2634098" y="205740"/>
                  </a:lnTo>
                  <a:cubicBezTo>
                    <a:pt x="2633267" y="196850"/>
                    <a:pt x="2633267" y="187960"/>
                    <a:pt x="2633682" y="179070"/>
                  </a:cubicBezTo>
                  <a:cubicBezTo>
                    <a:pt x="2609602" y="175260"/>
                    <a:pt x="2583031" y="151130"/>
                    <a:pt x="2562273" y="147320"/>
                  </a:cubicBezTo>
                  <a:cubicBezTo>
                    <a:pt x="2544420" y="199390"/>
                    <a:pt x="2519925" y="119380"/>
                    <a:pt x="2504149" y="193040"/>
                  </a:cubicBezTo>
                  <a:cubicBezTo>
                    <a:pt x="2501658" y="189230"/>
                    <a:pt x="2496676" y="182880"/>
                    <a:pt x="2492109" y="177800"/>
                  </a:cubicBezTo>
                  <a:cubicBezTo>
                    <a:pt x="2490448" y="175260"/>
                    <a:pt x="2488787" y="173990"/>
                    <a:pt x="2486711" y="171450"/>
                  </a:cubicBezTo>
                  <a:cubicBezTo>
                    <a:pt x="2476332" y="161290"/>
                    <a:pt x="2464707" y="154940"/>
                    <a:pt x="2453913" y="172720"/>
                  </a:cubicBezTo>
                  <a:lnTo>
                    <a:pt x="2455573" y="163830"/>
                  </a:lnTo>
                  <a:cubicBezTo>
                    <a:pt x="2436060" y="166370"/>
                    <a:pt x="2411150" y="168910"/>
                    <a:pt x="2397449" y="214630"/>
                  </a:cubicBezTo>
                  <a:cubicBezTo>
                    <a:pt x="2392052" y="142240"/>
                    <a:pt x="2383749" y="156210"/>
                    <a:pt x="2375445" y="133350"/>
                  </a:cubicBezTo>
                  <a:cubicBezTo>
                    <a:pt x="2362160" y="165100"/>
                    <a:pt x="2335589" y="153670"/>
                    <a:pt x="2315245" y="181610"/>
                  </a:cubicBezTo>
                  <a:cubicBezTo>
                    <a:pt x="2312339" y="148590"/>
                    <a:pt x="2298638" y="194310"/>
                    <a:pt x="2297808" y="146050"/>
                  </a:cubicBezTo>
                  <a:cubicBezTo>
                    <a:pt x="2240929" y="233680"/>
                    <a:pt x="2171596" y="195580"/>
                    <a:pt x="2112226" y="120650"/>
                  </a:cubicBezTo>
                  <a:lnTo>
                    <a:pt x="2113056" y="116840"/>
                  </a:lnTo>
                  <a:cubicBezTo>
                    <a:pt x="2107659" y="134620"/>
                    <a:pt x="2101431" y="166370"/>
                    <a:pt x="2095619" y="195580"/>
                  </a:cubicBezTo>
                  <a:cubicBezTo>
                    <a:pt x="2086070" y="193040"/>
                    <a:pt x="2076521" y="190500"/>
                    <a:pt x="2066972" y="186690"/>
                  </a:cubicBezTo>
                  <a:cubicBezTo>
                    <a:pt x="2063651" y="185420"/>
                    <a:pt x="2059914" y="184150"/>
                    <a:pt x="2056593" y="184150"/>
                  </a:cubicBezTo>
                  <a:cubicBezTo>
                    <a:pt x="2056593" y="181610"/>
                    <a:pt x="2057008" y="179070"/>
                    <a:pt x="2058254" y="173990"/>
                  </a:cubicBezTo>
                  <a:cubicBezTo>
                    <a:pt x="2047874" y="194310"/>
                    <a:pt x="2037495" y="134620"/>
                    <a:pt x="2025040" y="170180"/>
                  </a:cubicBezTo>
                  <a:lnTo>
                    <a:pt x="2024625" y="157480"/>
                  </a:lnTo>
                  <a:lnTo>
                    <a:pt x="2018397" y="171450"/>
                  </a:lnTo>
                  <a:lnTo>
                    <a:pt x="2016736" y="171450"/>
                  </a:lnTo>
                  <a:cubicBezTo>
                    <a:pt x="2017151" y="158750"/>
                    <a:pt x="2017567" y="143510"/>
                    <a:pt x="2020058" y="140970"/>
                  </a:cubicBezTo>
                  <a:cubicBezTo>
                    <a:pt x="1988920" y="133350"/>
                    <a:pt x="1957367" y="137160"/>
                    <a:pt x="1925814" y="143510"/>
                  </a:cubicBezTo>
                  <a:cubicBezTo>
                    <a:pt x="1883881" y="135890"/>
                    <a:pt x="1841949" y="139700"/>
                    <a:pt x="1797941" y="173990"/>
                  </a:cubicBezTo>
                  <a:cubicBezTo>
                    <a:pt x="1776352" y="176530"/>
                    <a:pt x="1754763" y="176530"/>
                    <a:pt x="1733589" y="172720"/>
                  </a:cubicBezTo>
                  <a:lnTo>
                    <a:pt x="1737326" y="157480"/>
                  </a:lnTo>
                  <a:lnTo>
                    <a:pt x="1726946" y="171450"/>
                  </a:lnTo>
                  <a:cubicBezTo>
                    <a:pt x="1724455" y="171450"/>
                    <a:pt x="1721964" y="170180"/>
                    <a:pt x="1719473" y="170180"/>
                  </a:cubicBezTo>
                  <a:cubicBezTo>
                    <a:pt x="1719473" y="168910"/>
                    <a:pt x="1719888" y="168910"/>
                    <a:pt x="1719888" y="167640"/>
                  </a:cubicBezTo>
                  <a:cubicBezTo>
                    <a:pt x="1696223" y="138430"/>
                    <a:pt x="1671313" y="181610"/>
                    <a:pt x="1648063" y="172720"/>
                  </a:cubicBezTo>
                  <a:cubicBezTo>
                    <a:pt x="1648063" y="165100"/>
                    <a:pt x="1651800" y="149860"/>
                    <a:pt x="1648894" y="140970"/>
                  </a:cubicBezTo>
                  <a:cubicBezTo>
                    <a:pt x="1631457" y="182880"/>
                    <a:pt x="1621908" y="82550"/>
                    <a:pt x="1612359" y="171450"/>
                  </a:cubicBezTo>
                  <a:cubicBezTo>
                    <a:pt x="1611528" y="167640"/>
                    <a:pt x="1611113" y="147320"/>
                    <a:pt x="1613189" y="139700"/>
                  </a:cubicBezTo>
                  <a:cubicBezTo>
                    <a:pt x="1565029" y="165100"/>
                    <a:pt x="1516039" y="160020"/>
                    <a:pt x="1467879" y="140970"/>
                  </a:cubicBezTo>
                  <a:cubicBezTo>
                    <a:pt x="1427607" y="217170"/>
                    <a:pt x="1384429" y="144780"/>
                    <a:pt x="1342497" y="199390"/>
                  </a:cubicBezTo>
                  <a:lnTo>
                    <a:pt x="1340421" y="199390"/>
                  </a:lnTo>
                  <a:lnTo>
                    <a:pt x="1340836" y="186690"/>
                  </a:lnTo>
                  <a:cubicBezTo>
                    <a:pt x="1334193" y="193040"/>
                    <a:pt x="1327550" y="198120"/>
                    <a:pt x="1320493" y="200660"/>
                  </a:cubicBezTo>
                  <a:cubicBezTo>
                    <a:pt x="1305131" y="201930"/>
                    <a:pt x="1289770" y="203200"/>
                    <a:pt x="1274824" y="204470"/>
                  </a:cubicBezTo>
                  <a:cubicBezTo>
                    <a:pt x="1264859" y="201930"/>
                    <a:pt x="1255310" y="199390"/>
                    <a:pt x="1245346" y="195580"/>
                  </a:cubicBezTo>
                  <a:lnTo>
                    <a:pt x="1245346" y="193040"/>
                  </a:lnTo>
                  <a:cubicBezTo>
                    <a:pt x="1244101" y="193040"/>
                    <a:pt x="1242440" y="194310"/>
                    <a:pt x="1241195" y="194310"/>
                  </a:cubicBezTo>
                  <a:cubicBezTo>
                    <a:pt x="1218775" y="185420"/>
                    <a:pt x="1195941" y="176530"/>
                    <a:pt x="1173522" y="180340"/>
                  </a:cubicBezTo>
                  <a:cubicBezTo>
                    <a:pt x="1166048" y="177800"/>
                    <a:pt x="1159821" y="177800"/>
                    <a:pt x="1153593" y="179070"/>
                  </a:cubicBezTo>
                  <a:cubicBezTo>
                    <a:pt x="1119134" y="162560"/>
                    <a:pt x="1084675" y="142240"/>
                    <a:pt x="1049800" y="152400"/>
                  </a:cubicBezTo>
                  <a:cubicBezTo>
                    <a:pt x="1030287" y="140970"/>
                    <a:pt x="1010359" y="142240"/>
                    <a:pt x="990015" y="148590"/>
                  </a:cubicBezTo>
                  <a:lnTo>
                    <a:pt x="990431" y="146050"/>
                  </a:lnTo>
                  <a:cubicBezTo>
                    <a:pt x="990431" y="147320"/>
                    <a:pt x="990015" y="147320"/>
                    <a:pt x="990015" y="148590"/>
                  </a:cubicBezTo>
                  <a:cubicBezTo>
                    <a:pt x="963444" y="157480"/>
                    <a:pt x="936458" y="176530"/>
                    <a:pt x="909472" y="185420"/>
                  </a:cubicBezTo>
                  <a:cubicBezTo>
                    <a:pt x="899093" y="173990"/>
                    <a:pt x="888298" y="168910"/>
                    <a:pt x="875428" y="190500"/>
                  </a:cubicBezTo>
                  <a:lnTo>
                    <a:pt x="877919" y="173990"/>
                  </a:lnTo>
                  <a:cubicBezTo>
                    <a:pt x="872522" y="181610"/>
                    <a:pt x="867124" y="186690"/>
                    <a:pt x="861727" y="187960"/>
                  </a:cubicBezTo>
                  <a:cubicBezTo>
                    <a:pt x="859236" y="186690"/>
                    <a:pt x="856745" y="186690"/>
                    <a:pt x="854254" y="185420"/>
                  </a:cubicBezTo>
                  <a:cubicBezTo>
                    <a:pt x="853009" y="184150"/>
                    <a:pt x="852178" y="182880"/>
                    <a:pt x="850933" y="180340"/>
                  </a:cubicBezTo>
                  <a:cubicBezTo>
                    <a:pt x="852178" y="177800"/>
                    <a:pt x="851763" y="172720"/>
                    <a:pt x="853839" y="168910"/>
                  </a:cubicBezTo>
                  <a:cubicBezTo>
                    <a:pt x="826022" y="97790"/>
                    <a:pt x="793639" y="171450"/>
                    <a:pt x="763747" y="166370"/>
                  </a:cubicBezTo>
                  <a:lnTo>
                    <a:pt x="767483" y="134620"/>
                  </a:lnTo>
                  <a:cubicBezTo>
                    <a:pt x="752537" y="171450"/>
                    <a:pt x="726381" y="133350"/>
                    <a:pt x="707283" y="149860"/>
                  </a:cubicBezTo>
                  <a:lnTo>
                    <a:pt x="708529" y="134620"/>
                  </a:lnTo>
                  <a:lnTo>
                    <a:pt x="698565" y="154940"/>
                  </a:lnTo>
                  <a:lnTo>
                    <a:pt x="698565" y="124460"/>
                  </a:lnTo>
                  <a:cubicBezTo>
                    <a:pt x="687770" y="123190"/>
                    <a:pt x="676976" y="127000"/>
                    <a:pt x="666596" y="130810"/>
                  </a:cubicBezTo>
                  <a:cubicBezTo>
                    <a:pt x="626740" y="95250"/>
                    <a:pt x="586883" y="100330"/>
                    <a:pt x="547027" y="121920"/>
                  </a:cubicBezTo>
                  <a:cubicBezTo>
                    <a:pt x="525023" y="118110"/>
                    <a:pt x="503849" y="121920"/>
                    <a:pt x="482675" y="128270"/>
                  </a:cubicBezTo>
                  <a:cubicBezTo>
                    <a:pt x="449046" y="138430"/>
                    <a:pt x="415417" y="156210"/>
                    <a:pt x="380543" y="165100"/>
                  </a:cubicBezTo>
                  <a:cubicBezTo>
                    <a:pt x="381373" y="162560"/>
                    <a:pt x="381788" y="153670"/>
                    <a:pt x="383034" y="151130"/>
                  </a:cubicBezTo>
                  <a:cubicBezTo>
                    <a:pt x="380543" y="158750"/>
                    <a:pt x="378052" y="171450"/>
                    <a:pt x="375145" y="173990"/>
                  </a:cubicBezTo>
                  <a:lnTo>
                    <a:pt x="373485" y="173990"/>
                  </a:lnTo>
                  <a:cubicBezTo>
                    <a:pt x="372654" y="167640"/>
                    <a:pt x="374730" y="161290"/>
                    <a:pt x="375561" y="158750"/>
                  </a:cubicBezTo>
                  <a:cubicBezTo>
                    <a:pt x="363105" y="111760"/>
                    <a:pt x="338195" y="184150"/>
                    <a:pt x="330307" y="148590"/>
                  </a:cubicBezTo>
                  <a:cubicBezTo>
                    <a:pt x="326985" y="152400"/>
                    <a:pt x="325325" y="168910"/>
                    <a:pt x="326570" y="182880"/>
                  </a:cubicBezTo>
                  <a:cubicBezTo>
                    <a:pt x="295847" y="186690"/>
                    <a:pt x="265540" y="181610"/>
                    <a:pt x="235647" y="143510"/>
                  </a:cubicBezTo>
                  <a:cubicBezTo>
                    <a:pt x="201188" y="196850"/>
                    <a:pt x="164238" y="68580"/>
                    <a:pt x="125212" y="81280"/>
                  </a:cubicBezTo>
                  <a:lnTo>
                    <a:pt x="126457" y="100330"/>
                  </a:lnTo>
                  <a:cubicBezTo>
                    <a:pt x="113172" y="40640"/>
                    <a:pt x="94904" y="180340"/>
                    <a:pt x="87016" y="91440"/>
                  </a:cubicBezTo>
                  <a:lnTo>
                    <a:pt x="88677" y="87630"/>
                  </a:lnTo>
                  <a:cubicBezTo>
                    <a:pt x="81619" y="43180"/>
                    <a:pt x="70824" y="191770"/>
                    <a:pt x="66672" y="138430"/>
                  </a:cubicBezTo>
                  <a:lnTo>
                    <a:pt x="65427" y="160020"/>
                  </a:lnTo>
                  <a:cubicBezTo>
                    <a:pt x="56293" y="165100"/>
                    <a:pt x="64597" y="134620"/>
                    <a:pt x="57954" y="125730"/>
                  </a:cubicBezTo>
                  <a:cubicBezTo>
                    <a:pt x="55463" y="128270"/>
                    <a:pt x="56708" y="165100"/>
                    <a:pt x="51311" y="152400"/>
                  </a:cubicBezTo>
                  <a:cubicBezTo>
                    <a:pt x="50896" y="63500"/>
                    <a:pt x="29307" y="170180"/>
                    <a:pt x="29307" y="69850"/>
                  </a:cubicBezTo>
                  <a:cubicBezTo>
                    <a:pt x="34289" y="69850"/>
                    <a:pt x="22249" y="30480"/>
                    <a:pt x="33459" y="10160"/>
                  </a:cubicBezTo>
                  <a:cubicBezTo>
                    <a:pt x="30137" y="0"/>
                    <a:pt x="15606" y="3810"/>
                    <a:pt x="16437" y="45720"/>
                  </a:cubicBezTo>
                  <a:cubicBezTo>
                    <a:pt x="14776" y="91440"/>
                    <a:pt x="0" y="129540"/>
                    <a:pt x="17267" y="165100"/>
                  </a:cubicBezTo>
                  <a:lnTo>
                    <a:pt x="19343" y="132080"/>
                  </a:lnTo>
                  <a:cubicBezTo>
                    <a:pt x="22249" y="165100"/>
                    <a:pt x="21419" y="148590"/>
                    <a:pt x="22249" y="173990"/>
                  </a:cubicBezTo>
                  <a:cubicBezTo>
                    <a:pt x="33874" y="179070"/>
                    <a:pt x="35119" y="227330"/>
                    <a:pt x="43423" y="247650"/>
                  </a:cubicBezTo>
                  <a:lnTo>
                    <a:pt x="43423" y="243840"/>
                  </a:lnTo>
                  <a:cubicBezTo>
                    <a:pt x="46744" y="223520"/>
                    <a:pt x="50481" y="219710"/>
                    <a:pt x="53802" y="223520"/>
                  </a:cubicBezTo>
                  <a:cubicBezTo>
                    <a:pt x="53802" y="237490"/>
                    <a:pt x="57539" y="241300"/>
                    <a:pt x="53802" y="257810"/>
                  </a:cubicBezTo>
                  <a:cubicBezTo>
                    <a:pt x="57539" y="265430"/>
                    <a:pt x="60860" y="264160"/>
                    <a:pt x="64597" y="261620"/>
                  </a:cubicBezTo>
                  <a:cubicBezTo>
                    <a:pt x="65427" y="264160"/>
                    <a:pt x="66257" y="261620"/>
                    <a:pt x="67088" y="259080"/>
                  </a:cubicBezTo>
                  <a:cubicBezTo>
                    <a:pt x="69994" y="255270"/>
                    <a:pt x="72900" y="248920"/>
                    <a:pt x="76221" y="245110"/>
                  </a:cubicBezTo>
                  <a:cubicBezTo>
                    <a:pt x="79543" y="243840"/>
                    <a:pt x="82864" y="241300"/>
                    <a:pt x="86185" y="240030"/>
                  </a:cubicBezTo>
                  <a:cubicBezTo>
                    <a:pt x="87846" y="241300"/>
                    <a:pt x="89092" y="243840"/>
                    <a:pt x="90752" y="248920"/>
                  </a:cubicBezTo>
                  <a:lnTo>
                    <a:pt x="89092" y="267970"/>
                  </a:lnTo>
                  <a:cubicBezTo>
                    <a:pt x="97810" y="280670"/>
                    <a:pt x="91168" y="220980"/>
                    <a:pt x="100301" y="246380"/>
                  </a:cubicBezTo>
                  <a:cubicBezTo>
                    <a:pt x="103623" y="262890"/>
                    <a:pt x="99056" y="270510"/>
                    <a:pt x="100717" y="271780"/>
                  </a:cubicBezTo>
                  <a:cubicBezTo>
                    <a:pt x="119814" y="265430"/>
                    <a:pt x="139328" y="284480"/>
                    <a:pt x="157180" y="240030"/>
                  </a:cubicBezTo>
                  <a:cubicBezTo>
                    <a:pt x="161332" y="280670"/>
                    <a:pt x="177523" y="242570"/>
                    <a:pt x="184166" y="281940"/>
                  </a:cubicBezTo>
                  <a:cubicBezTo>
                    <a:pt x="187903" y="270510"/>
                    <a:pt x="191639" y="269240"/>
                    <a:pt x="194130" y="259080"/>
                  </a:cubicBezTo>
                  <a:cubicBezTo>
                    <a:pt x="196621" y="260350"/>
                    <a:pt x="198697" y="261620"/>
                    <a:pt x="200358" y="260350"/>
                  </a:cubicBezTo>
                  <a:cubicBezTo>
                    <a:pt x="199943" y="265430"/>
                    <a:pt x="199528" y="271780"/>
                    <a:pt x="198697" y="269240"/>
                  </a:cubicBezTo>
                  <a:cubicBezTo>
                    <a:pt x="212398" y="341630"/>
                    <a:pt x="216134" y="204470"/>
                    <a:pt x="229005" y="293370"/>
                  </a:cubicBezTo>
                  <a:cubicBezTo>
                    <a:pt x="231496" y="236220"/>
                    <a:pt x="251009" y="306070"/>
                    <a:pt x="260143" y="254000"/>
                  </a:cubicBezTo>
                  <a:lnTo>
                    <a:pt x="262634" y="254000"/>
                  </a:lnTo>
                  <a:cubicBezTo>
                    <a:pt x="263464" y="262890"/>
                    <a:pt x="263464" y="271780"/>
                    <a:pt x="263049" y="280670"/>
                  </a:cubicBezTo>
                  <a:cubicBezTo>
                    <a:pt x="287129" y="284480"/>
                    <a:pt x="313700" y="308610"/>
                    <a:pt x="334458" y="312420"/>
                  </a:cubicBezTo>
                  <a:cubicBezTo>
                    <a:pt x="352311" y="260350"/>
                    <a:pt x="376806" y="340360"/>
                    <a:pt x="392583" y="266700"/>
                  </a:cubicBezTo>
                  <a:cubicBezTo>
                    <a:pt x="405038" y="283210"/>
                    <a:pt x="424966" y="316230"/>
                    <a:pt x="442403" y="288290"/>
                  </a:cubicBezTo>
                  <a:lnTo>
                    <a:pt x="440743" y="297180"/>
                  </a:lnTo>
                  <a:cubicBezTo>
                    <a:pt x="454443" y="295910"/>
                    <a:pt x="470220" y="293370"/>
                    <a:pt x="483505" y="278130"/>
                  </a:cubicBezTo>
                  <a:cubicBezTo>
                    <a:pt x="489318" y="270510"/>
                    <a:pt x="494715" y="261620"/>
                    <a:pt x="499282" y="246380"/>
                  </a:cubicBezTo>
                  <a:cubicBezTo>
                    <a:pt x="504264" y="318770"/>
                    <a:pt x="512983" y="304800"/>
                    <a:pt x="521286" y="327660"/>
                  </a:cubicBezTo>
                  <a:cubicBezTo>
                    <a:pt x="534571" y="295910"/>
                    <a:pt x="561143" y="307340"/>
                    <a:pt x="581486" y="279400"/>
                  </a:cubicBezTo>
                  <a:cubicBezTo>
                    <a:pt x="584392" y="312420"/>
                    <a:pt x="598093" y="266700"/>
                    <a:pt x="598923" y="314960"/>
                  </a:cubicBezTo>
                  <a:cubicBezTo>
                    <a:pt x="655802" y="227330"/>
                    <a:pt x="725136" y="265430"/>
                    <a:pt x="784505" y="340360"/>
                  </a:cubicBezTo>
                  <a:lnTo>
                    <a:pt x="783675" y="344170"/>
                  </a:lnTo>
                  <a:cubicBezTo>
                    <a:pt x="789072" y="326390"/>
                    <a:pt x="795300" y="294640"/>
                    <a:pt x="801112" y="265430"/>
                  </a:cubicBezTo>
                  <a:cubicBezTo>
                    <a:pt x="810661" y="267970"/>
                    <a:pt x="820210" y="270510"/>
                    <a:pt x="829759" y="274320"/>
                  </a:cubicBezTo>
                  <a:cubicBezTo>
                    <a:pt x="833080" y="275590"/>
                    <a:pt x="836817" y="276860"/>
                    <a:pt x="840138" y="276860"/>
                  </a:cubicBezTo>
                  <a:cubicBezTo>
                    <a:pt x="840138" y="279400"/>
                    <a:pt x="839723" y="281940"/>
                    <a:pt x="838478" y="287020"/>
                  </a:cubicBezTo>
                  <a:cubicBezTo>
                    <a:pt x="848857" y="266700"/>
                    <a:pt x="859236" y="327660"/>
                    <a:pt x="871691" y="290830"/>
                  </a:cubicBezTo>
                  <a:lnTo>
                    <a:pt x="872107" y="303530"/>
                  </a:lnTo>
                  <a:lnTo>
                    <a:pt x="878334" y="289560"/>
                  </a:lnTo>
                  <a:lnTo>
                    <a:pt x="879995" y="289560"/>
                  </a:lnTo>
                  <a:cubicBezTo>
                    <a:pt x="879580" y="302260"/>
                    <a:pt x="879164" y="317500"/>
                    <a:pt x="876673" y="320040"/>
                  </a:cubicBezTo>
                  <a:cubicBezTo>
                    <a:pt x="907811" y="327660"/>
                    <a:pt x="938949" y="323850"/>
                    <a:pt x="970917" y="317500"/>
                  </a:cubicBezTo>
                  <a:cubicBezTo>
                    <a:pt x="1012850" y="325120"/>
                    <a:pt x="1054782" y="321310"/>
                    <a:pt x="1098791" y="287020"/>
                  </a:cubicBezTo>
                  <a:cubicBezTo>
                    <a:pt x="1120379" y="284480"/>
                    <a:pt x="1141968" y="284480"/>
                    <a:pt x="1163142" y="288290"/>
                  </a:cubicBezTo>
                  <a:lnTo>
                    <a:pt x="1159406" y="303530"/>
                  </a:lnTo>
                  <a:lnTo>
                    <a:pt x="1169785" y="289560"/>
                  </a:lnTo>
                  <a:cubicBezTo>
                    <a:pt x="1172276" y="289560"/>
                    <a:pt x="1174767" y="290830"/>
                    <a:pt x="1177258" y="290830"/>
                  </a:cubicBezTo>
                  <a:cubicBezTo>
                    <a:pt x="1177258" y="292100"/>
                    <a:pt x="1176843" y="292100"/>
                    <a:pt x="1176843" y="293370"/>
                  </a:cubicBezTo>
                  <a:cubicBezTo>
                    <a:pt x="1200508" y="322580"/>
                    <a:pt x="1225418" y="279400"/>
                    <a:pt x="1248668" y="288290"/>
                  </a:cubicBezTo>
                  <a:cubicBezTo>
                    <a:pt x="1248668" y="295910"/>
                    <a:pt x="1244931" y="311150"/>
                    <a:pt x="1247837" y="320040"/>
                  </a:cubicBezTo>
                  <a:cubicBezTo>
                    <a:pt x="1265275" y="278130"/>
                    <a:pt x="1274824" y="378460"/>
                    <a:pt x="1284373" y="289560"/>
                  </a:cubicBezTo>
                  <a:cubicBezTo>
                    <a:pt x="1285203" y="293370"/>
                    <a:pt x="1285618" y="313690"/>
                    <a:pt x="1283542" y="321310"/>
                  </a:cubicBezTo>
                  <a:cubicBezTo>
                    <a:pt x="1331702" y="295910"/>
                    <a:pt x="1380692" y="300990"/>
                    <a:pt x="1428853" y="320040"/>
                  </a:cubicBezTo>
                  <a:cubicBezTo>
                    <a:pt x="1469124" y="243840"/>
                    <a:pt x="1512302" y="316230"/>
                    <a:pt x="1554234" y="261620"/>
                  </a:cubicBezTo>
                  <a:lnTo>
                    <a:pt x="1556310" y="261620"/>
                  </a:lnTo>
                  <a:lnTo>
                    <a:pt x="1555895" y="274320"/>
                  </a:lnTo>
                  <a:cubicBezTo>
                    <a:pt x="1562538" y="267970"/>
                    <a:pt x="1569181" y="262890"/>
                    <a:pt x="1576239" y="260350"/>
                  </a:cubicBezTo>
                  <a:lnTo>
                    <a:pt x="1622323" y="256540"/>
                  </a:lnTo>
                  <a:cubicBezTo>
                    <a:pt x="1631872" y="259080"/>
                    <a:pt x="1641836" y="261620"/>
                    <a:pt x="1651385" y="265430"/>
                  </a:cubicBezTo>
                  <a:lnTo>
                    <a:pt x="1651385" y="267970"/>
                  </a:lnTo>
                  <a:cubicBezTo>
                    <a:pt x="1653045" y="267970"/>
                    <a:pt x="1654291" y="266700"/>
                    <a:pt x="1655952" y="266700"/>
                  </a:cubicBezTo>
                  <a:cubicBezTo>
                    <a:pt x="1678371" y="275590"/>
                    <a:pt x="1701205" y="284480"/>
                    <a:pt x="1723625" y="280670"/>
                  </a:cubicBezTo>
                  <a:cubicBezTo>
                    <a:pt x="1730683" y="283210"/>
                    <a:pt x="1737326" y="283210"/>
                    <a:pt x="1743553" y="281940"/>
                  </a:cubicBezTo>
                  <a:cubicBezTo>
                    <a:pt x="1778012" y="298450"/>
                    <a:pt x="1812472" y="318770"/>
                    <a:pt x="1847346" y="308610"/>
                  </a:cubicBezTo>
                  <a:cubicBezTo>
                    <a:pt x="1866859" y="320040"/>
                    <a:pt x="1886788" y="318770"/>
                    <a:pt x="1907131" y="312420"/>
                  </a:cubicBezTo>
                  <a:lnTo>
                    <a:pt x="1906716" y="314960"/>
                  </a:lnTo>
                  <a:cubicBezTo>
                    <a:pt x="1906716" y="313690"/>
                    <a:pt x="1907131" y="313690"/>
                    <a:pt x="1907131" y="312420"/>
                  </a:cubicBezTo>
                  <a:cubicBezTo>
                    <a:pt x="1933702" y="303530"/>
                    <a:pt x="1960688" y="284480"/>
                    <a:pt x="1987674" y="275590"/>
                  </a:cubicBezTo>
                  <a:cubicBezTo>
                    <a:pt x="1998054" y="287020"/>
                    <a:pt x="2008848" y="292100"/>
                    <a:pt x="2021718" y="270510"/>
                  </a:cubicBezTo>
                  <a:lnTo>
                    <a:pt x="2019227" y="287020"/>
                  </a:lnTo>
                  <a:cubicBezTo>
                    <a:pt x="2024209" y="279400"/>
                    <a:pt x="2030022" y="274320"/>
                    <a:pt x="2035004" y="273050"/>
                  </a:cubicBezTo>
                  <a:cubicBezTo>
                    <a:pt x="2037495" y="274320"/>
                    <a:pt x="2039986" y="274320"/>
                    <a:pt x="2042477" y="275590"/>
                  </a:cubicBezTo>
                  <a:cubicBezTo>
                    <a:pt x="2043723" y="276860"/>
                    <a:pt x="2044553" y="278130"/>
                    <a:pt x="2045798" y="280670"/>
                  </a:cubicBezTo>
                  <a:cubicBezTo>
                    <a:pt x="2044553" y="283210"/>
                    <a:pt x="2044968" y="288290"/>
                    <a:pt x="2042892" y="292100"/>
                  </a:cubicBezTo>
                  <a:cubicBezTo>
                    <a:pt x="2070709" y="363220"/>
                    <a:pt x="2103092" y="289560"/>
                    <a:pt x="2132985" y="294640"/>
                  </a:cubicBezTo>
                  <a:lnTo>
                    <a:pt x="2129248" y="326390"/>
                  </a:lnTo>
                  <a:cubicBezTo>
                    <a:pt x="2144194" y="289560"/>
                    <a:pt x="2170350" y="327660"/>
                    <a:pt x="2189448" y="311150"/>
                  </a:cubicBezTo>
                  <a:lnTo>
                    <a:pt x="2188202" y="326390"/>
                  </a:lnTo>
                  <a:lnTo>
                    <a:pt x="2198167" y="306070"/>
                  </a:lnTo>
                  <a:lnTo>
                    <a:pt x="2198167" y="336550"/>
                  </a:lnTo>
                  <a:cubicBezTo>
                    <a:pt x="2208961" y="337820"/>
                    <a:pt x="2219756" y="334010"/>
                    <a:pt x="2230135" y="330200"/>
                  </a:cubicBezTo>
                  <a:cubicBezTo>
                    <a:pt x="2269991" y="365760"/>
                    <a:pt x="2309848" y="360680"/>
                    <a:pt x="2349704" y="339090"/>
                  </a:cubicBezTo>
                  <a:cubicBezTo>
                    <a:pt x="2397864" y="346710"/>
                    <a:pt x="2443533" y="321310"/>
                    <a:pt x="2490863" y="303530"/>
                  </a:cubicBezTo>
                  <a:cubicBezTo>
                    <a:pt x="2498336" y="300990"/>
                    <a:pt x="2509131" y="297180"/>
                    <a:pt x="2516189" y="295910"/>
                  </a:cubicBezTo>
                  <a:cubicBezTo>
                    <a:pt x="2515358" y="298450"/>
                    <a:pt x="2514943" y="307340"/>
                    <a:pt x="2513698" y="309880"/>
                  </a:cubicBezTo>
                  <a:cubicBezTo>
                    <a:pt x="2516189" y="302260"/>
                    <a:pt x="2518680" y="289560"/>
                    <a:pt x="2521586" y="287020"/>
                  </a:cubicBezTo>
                  <a:lnTo>
                    <a:pt x="2523662" y="287020"/>
                  </a:lnTo>
                  <a:cubicBezTo>
                    <a:pt x="2524492" y="293370"/>
                    <a:pt x="2522416" y="299720"/>
                    <a:pt x="2521586" y="302260"/>
                  </a:cubicBezTo>
                  <a:cubicBezTo>
                    <a:pt x="2534041" y="349250"/>
                    <a:pt x="2558951" y="276860"/>
                    <a:pt x="2566840" y="312420"/>
                  </a:cubicBezTo>
                  <a:cubicBezTo>
                    <a:pt x="2570161" y="308610"/>
                    <a:pt x="2571822" y="292100"/>
                    <a:pt x="2570576" y="278130"/>
                  </a:cubicBezTo>
                  <a:cubicBezTo>
                    <a:pt x="2601299" y="274320"/>
                    <a:pt x="2631606" y="279400"/>
                    <a:pt x="2661499" y="317500"/>
                  </a:cubicBezTo>
                  <a:cubicBezTo>
                    <a:pt x="2696788" y="264160"/>
                    <a:pt x="2733739" y="392430"/>
                    <a:pt x="2772350" y="379730"/>
                  </a:cubicBezTo>
                  <a:lnTo>
                    <a:pt x="2771104" y="360680"/>
                  </a:lnTo>
                  <a:cubicBezTo>
                    <a:pt x="2784390" y="420370"/>
                    <a:pt x="2802657" y="280670"/>
                    <a:pt x="2810546" y="369570"/>
                  </a:cubicBezTo>
                  <a:lnTo>
                    <a:pt x="2808885" y="373380"/>
                  </a:lnTo>
                  <a:cubicBezTo>
                    <a:pt x="2815943" y="417830"/>
                    <a:pt x="2826737" y="270510"/>
                    <a:pt x="2830889" y="323850"/>
                  </a:cubicBezTo>
                  <a:lnTo>
                    <a:pt x="2832135" y="302260"/>
                  </a:lnTo>
                  <a:cubicBezTo>
                    <a:pt x="2841268" y="297180"/>
                    <a:pt x="2832965" y="327660"/>
                    <a:pt x="2839608" y="336550"/>
                  </a:cubicBezTo>
                  <a:cubicBezTo>
                    <a:pt x="2842099" y="334010"/>
                    <a:pt x="2840853" y="297180"/>
                    <a:pt x="2846250" y="309880"/>
                  </a:cubicBezTo>
                  <a:cubicBezTo>
                    <a:pt x="2846666" y="398780"/>
                    <a:pt x="2868255" y="292100"/>
                    <a:pt x="2867839" y="392430"/>
                  </a:cubicBezTo>
                  <a:cubicBezTo>
                    <a:pt x="2862857" y="392430"/>
                    <a:pt x="2874897" y="431800"/>
                    <a:pt x="2864103" y="452120"/>
                  </a:cubicBezTo>
                  <a:cubicBezTo>
                    <a:pt x="2867009" y="462280"/>
                    <a:pt x="2881955" y="458470"/>
                    <a:pt x="2881125" y="416560"/>
                  </a:cubicBezTo>
                  <a:cubicBezTo>
                    <a:pt x="2881955" y="369570"/>
                    <a:pt x="2896731" y="330200"/>
                    <a:pt x="2879464" y="294640"/>
                  </a:cubicBezTo>
                  <a:close/>
                  <a:moveTo>
                    <a:pt x="74145" y="226060"/>
                  </a:moveTo>
                  <a:cubicBezTo>
                    <a:pt x="74561" y="224790"/>
                    <a:pt x="74561" y="224790"/>
                    <a:pt x="74561" y="226060"/>
                  </a:cubicBezTo>
                  <a:lnTo>
                    <a:pt x="74145" y="226060"/>
                  </a:lnTo>
                  <a:close/>
                  <a:moveTo>
                    <a:pt x="2726681" y="250190"/>
                  </a:moveTo>
                  <a:cubicBezTo>
                    <a:pt x="2727511" y="248920"/>
                    <a:pt x="2727927" y="248920"/>
                    <a:pt x="2728757" y="247650"/>
                  </a:cubicBezTo>
                  <a:cubicBezTo>
                    <a:pt x="2728342" y="252730"/>
                    <a:pt x="2728342" y="259080"/>
                    <a:pt x="2729587" y="269240"/>
                  </a:cubicBezTo>
                  <a:cubicBezTo>
                    <a:pt x="2728757" y="262890"/>
                    <a:pt x="2727927" y="256540"/>
                    <a:pt x="2726681" y="250190"/>
                  </a:cubicBezTo>
                  <a:close/>
                  <a:moveTo>
                    <a:pt x="2756988" y="224790"/>
                  </a:moveTo>
                  <a:cubicBezTo>
                    <a:pt x="2769444" y="219710"/>
                    <a:pt x="2782314" y="220980"/>
                    <a:pt x="2794769" y="223520"/>
                  </a:cubicBezTo>
                  <a:cubicBezTo>
                    <a:pt x="2782314" y="226060"/>
                    <a:pt x="2769859" y="226060"/>
                    <a:pt x="2756988" y="224790"/>
                  </a:cubicBezTo>
                  <a:close/>
                  <a:moveTo>
                    <a:pt x="2822171" y="234950"/>
                  </a:moveTo>
                  <a:lnTo>
                    <a:pt x="2822586" y="234950"/>
                  </a:lnTo>
                  <a:cubicBezTo>
                    <a:pt x="2822586" y="236220"/>
                    <a:pt x="2822171" y="236220"/>
                    <a:pt x="2822171" y="234950"/>
                  </a:cubicBezTo>
                  <a:close/>
                </a:path>
              </a:pathLst>
            </a:custGeom>
            <a:solidFill>
              <a:srgbClr val="004aad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1" name="Group 8"/>
          <p:cNvGrpSpPr/>
          <p:nvPr/>
        </p:nvGrpSpPr>
        <p:grpSpPr>
          <a:xfrm>
            <a:off x="11498040" y="2711520"/>
            <a:ext cx="1865520" cy="297360"/>
            <a:chOff x="11498040" y="2711520"/>
            <a:chExt cx="1865520" cy="297360"/>
          </a:xfrm>
        </p:grpSpPr>
        <p:sp>
          <p:nvSpPr>
            <p:cNvPr id="52" name="CustomShape 9"/>
            <p:cNvSpPr/>
            <p:nvPr/>
          </p:nvSpPr>
          <p:spPr>
            <a:xfrm>
              <a:off x="11498040" y="2711520"/>
              <a:ext cx="1865520" cy="297360"/>
            </a:xfrm>
            <a:custGeom>
              <a:avLst/>
              <a:gdLst/>
              <a:ahLst/>
              <a:rect l="l" t="t" r="r" b="b"/>
              <a:pathLst>
                <a:path w="2896731" h="462280">
                  <a:moveTo>
                    <a:pt x="2879464" y="294640"/>
                  </a:moveTo>
                  <a:lnTo>
                    <a:pt x="2877388" y="327660"/>
                  </a:lnTo>
                  <a:cubicBezTo>
                    <a:pt x="2874482" y="294640"/>
                    <a:pt x="2875312" y="311150"/>
                    <a:pt x="2874482" y="285750"/>
                  </a:cubicBezTo>
                  <a:cubicBezTo>
                    <a:pt x="2862857" y="280670"/>
                    <a:pt x="2861612" y="232410"/>
                    <a:pt x="2853308" y="212090"/>
                  </a:cubicBezTo>
                  <a:lnTo>
                    <a:pt x="2853308" y="215900"/>
                  </a:lnTo>
                  <a:cubicBezTo>
                    <a:pt x="2849987" y="236220"/>
                    <a:pt x="2846250" y="240030"/>
                    <a:pt x="2842929" y="236220"/>
                  </a:cubicBezTo>
                  <a:cubicBezTo>
                    <a:pt x="2842929" y="222250"/>
                    <a:pt x="2839193" y="219710"/>
                    <a:pt x="2842929" y="201930"/>
                  </a:cubicBezTo>
                  <a:cubicBezTo>
                    <a:pt x="2839193" y="194310"/>
                    <a:pt x="2835871" y="195580"/>
                    <a:pt x="2832135" y="198120"/>
                  </a:cubicBezTo>
                  <a:cubicBezTo>
                    <a:pt x="2831304" y="195580"/>
                    <a:pt x="2830474" y="198120"/>
                    <a:pt x="2829644" y="200660"/>
                  </a:cubicBezTo>
                  <a:cubicBezTo>
                    <a:pt x="2826737" y="204470"/>
                    <a:pt x="2823831" y="210820"/>
                    <a:pt x="2820510" y="214630"/>
                  </a:cubicBezTo>
                  <a:cubicBezTo>
                    <a:pt x="2817189" y="215900"/>
                    <a:pt x="2813867" y="218440"/>
                    <a:pt x="2810546" y="219710"/>
                  </a:cubicBezTo>
                  <a:cubicBezTo>
                    <a:pt x="2808885" y="218440"/>
                    <a:pt x="2807639" y="215900"/>
                    <a:pt x="2805979" y="210820"/>
                  </a:cubicBezTo>
                  <a:lnTo>
                    <a:pt x="2807639" y="191770"/>
                  </a:lnTo>
                  <a:cubicBezTo>
                    <a:pt x="2798921" y="179070"/>
                    <a:pt x="2805564" y="238760"/>
                    <a:pt x="2796430" y="213360"/>
                  </a:cubicBezTo>
                  <a:cubicBezTo>
                    <a:pt x="2793108" y="196850"/>
                    <a:pt x="2797675" y="189230"/>
                    <a:pt x="2796015" y="187960"/>
                  </a:cubicBezTo>
                  <a:cubicBezTo>
                    <a:pt x="2776917" y="194310"/>
                    <a:pt x="2757404" y="175260"/>
                    <a:pt x="2739551" y="219710"/>
                  </a:cubicBezTo>
                  <a:cubicBezTo>
                    <a:pt x="2735400" y="179070"/>
                    <a:pt x="2719208" y="217170"/>
                    <a:pt x="2712565" y="177800"/>
                  </a:cubicBezTo>
                  <a:cubicBezTo>
                    <a:pt x="2708828" y="189230"/>
                    <a:pt x="2705092" y="190500"/>
                    <a:pt x="2702601" y="200660"/>
                  </a:cubicBezTo>
                  <a:cubicBezTo>
                    <a:pt x="2700110" y="199390"/>
                    <a:pt x="2698034" y="198120"/>
                    <a:pt x="2696373" y="199390"/>
                  </a:cubicBezTo>
                  <a:cubicBezTo>
                    <a:pt x="2696788" y="194310"/>
                    <a:pt x="2697204" y="187960"/>
                    <a:pt x="2698034" y="190500"/>
                  </a:cubicBezTo>
                  <a:cubicBezTo>
                    <a:pt x="2684333" y="118110"/>
                    <a:pt x="2680597" y="255270"/>
                    <a:pt x="2667727" y="166370"/>
                  </a:cubicBezTo>
                  <a:cubicBezTo>
                    <a:pt x="2665235" y="223520"/>
                    <a:pt x="2645722" y="153670"/>
                    <a:pt x="2636588" y="205740"/>
                  </a:cubicBezTo>
                  <a:lnTo>
                    <a:pt x="2634098" y="205740"/>
                  </a:lnTo>
                  <a:cubicBezTo>
                    <a:pt x="2633267" y="196850"/>
                    <a:pt x="2633267" y="187960"/>
                    <a:pt x="2633682" y="179070"/>
                  </a:cubicBezTo>
                  <a:cubicBezTo>
                    <a:pt x="2609602" y="175260"/>
                    <a:pt x="2583031" y="151130"/>
                    <a:pt x="2562273" y="147320"/>
                  </a:cubicBezTo>
                  <a:cubicBezTo>
                    <a:pt x="2544420" y="199390"/>
                    <a:pt x="2519925" y="119380"/>
                    <a:pt x="2504149" y="193040"/>
                  </a:cubicBezTo>
                  <a:cubicBezTo>
                    <a:pt x="2501658" y="189230"/>
                    <a:pt x="2496676" y="182880"/>
                    <a:pt x="2492109" y="177800"/>
                  </a:cubicBezTo>
                  <a:cubicBezTo>
                    <a:pt x="2490448" y="175260"/>
                    <a:pt x="2488787" y="173990"/>
                    <a:pt x="2486711" y="171450"/>
                  </a:cubicBezTo>
                  <a:cubicBezTo>
                    <a:pt x="2476332" y="161290"/>
                    <a:pt x="2464707" y="154940"/>
                    <a:pt x="2453913" y="172720"/>
                  </a:cubicBezTo>
                  <a:lnTo>
                    <a:pt x="2455573" y="163830"/>
                  </a:lnTo>
                  <a:cubicBezTo>
                    <a:pt x="2436060" y="166370"/>
                    <a:pt x="2411150" y="168910"/>
                    <a:pt x="2397449" y="214630"/>
                  </a:cubicBezTo>
                  <a:cubicBezTo>
                    <a:pt x="2392052" y="142240"/>
                    <a:pt x="2383749" y="156210"/>
                    <a:pt x="2375445" y="133350"/>
                  </a:cubicBezTo>
                  <a:cubicBezTo>
                    <a:pt x="2362160" y="165100"/>
                    <a:pt x="2335589" y="153670"/>
                    <a:pt x="2315245" y="181610"/>
                  </a:cubicBezTo>
                  <a:cubicBezTo>
                    <a:pt x="2312339" y="148590"/>
                    <a:pt x="2298638" y="194310"/>
                    <a:pt x="2297808" y="146050"/>
                  </a:cubicBezTo>
                  <a:cubicBezTo>
                    <a:pt x="2240929" y="233680"/>
                    <a:pt x="2171596" y="195580"/>
                    <a:pt x="2112226" y="120650"/>
                  </a:cubicBezTo>
                  <a:lnTo>
                    <a:pt x="2113056" y="116840"/>
                  </a:lnTo>
                  <a:cubicBezTo>
                    <a:pt x="2107659" y="134620"/>
                    <a:pt x="2101431" y="166370"/>
                    <a:pt x="2095619" y="195580"/>
                  </a:cubicBezTo>
                  <a:cubicBezTo>
                    <a:pt x="2086070" y="193040"/>
                    <a:pt x="2076521" y="190500"/>
                    <a:pt x="2066972" y="186690"/>
                  </a:cubicBezTo>
                  <a:cubicBezTo>
                    <a:pt x="2063651" y="185420"/>
                    <a:pt x="2059914" y="184150"/>
                    <a:pt x="2056593" y="184150"/>
                  </a:cubicBezTo>
                  <a:cubicBezTo>
                    <a:pt x="2056593" y="181610"/>
                    <a:pt x="2057008" y="179070"/>
                    <a:pt x="2058254" y="173990"/>
                  </a:cubicBezTo>
                  <a:cubicBezTo>
                    <a:pt x="2047874" y="194310"/>
                    <a:pt x="2037495" y="134620"/>
                    <a:pt x="2025040" y="170180"/>
                  </a:cubicBezTo>
                  <a:lnTo>
                    <a:pt x="2024625" y="157480"/>
                  </a:lnTo>
                  <a:lnTo>
                    <a:pt x="2018397" y="171450"/>
                  </a:lnTo>
                  <a:lnTo>
                    <a:pt x="2016736" y="171450"/>
                  </a:lnTo>
                  <a:cubicBezTo>
                    <a:pt x="2017151" y="158750"/>
                    <a:pt x="2017567" y="143510"/>
                    <a:pt x="2020058" y="140970"/>
                  </a:cubicBezTo>
                  <a:cubicBezTo>
                    <a:pt x="1988920" y="133350"/>
                    <a:pt x="1957367" y="137160"/>
                    <a:pt x="1925814" y="143510"/>
                  </a:cubicBezTo>
                  <a:cubicBezTo>
                    <a:pt x="1883881" y="135890"/>
                    <a:pt x="1841949" y="139700"/>
                    <a:pt x="1797941" y="173990"/>
                  </a:cubicBezTo>
                  <a:cubicBezTo>
                    <a:pt x="1776352" y="176530"/>
                    <a:pt x="1754763" y="176530"/>
                    <a:pt x="1733589" y="172720"/>
                  </a:cubicBezTo>
                  <a:lnTo>
                    <a:pt x="1737326" y="157480"/>
                  </a:lnTo>
                  <a:lnTo>
                    <a:pt x="1726946" y="171450"/>
                  </a:lnTo>
                  <a:cubicBezTo>
                    <a:pt x="1724455" y="171450"/>
                    <a:pt x="1721964" y="170180"/>
                    <a:pt x="1719473" y="170180"/>
                  </a:cubicBezTo>
                  <a:cubicBezTo>
                    <a:pt x="1719473" y="168910"/>
                    <a:pt x="1719888" y="168910"/>
                    <a:pt x="1719888" y="167640"/>
                  </a:cubicBezTo>
                  <a:cubicBezTo>
                    <a:pt x="1696223" y="138430"/>
                    <a:pt x="1671313" y="181610"/>
                    <a:pt x="1648063" y="172720"/>
                  </a:cubicBezTo>
                  <a:cubicBezTo>
                    <a:pt x="1648063" y="165100"/>
                    <a:pt x="1651800" y="149860"/>
                    <a:pt x="1648894" y="140970"/>
                  </a:cubicBezTo>
                  <a:cubicBezTo>
                    <a:pt x="1631457" y="182880"/>
                    <a:pt x="1621908" y="82550"/>
                    <a:pt x="1612359" y="171450"/>
                  </a:cubicBezTo>
                  <a:cubicBezTo>
                    <a:pt x="1611528" y="167640"/>
                    <a:pt x="1611113" y="147320"/>
                    <a:pt x="1613189" y="139700"/>
                  </a:cubicBezTo>
                  <a:cubicBezTo>
                    <a:pt x="1565029" y="165100"/>
                    <a:pt x="1516039" y="160020"/>
                    <a:pt x="1467879" y="140970"/>
                  </a:cubicBezTo>
                  <a:cubicBezTo>
                    <a:pt x="1427607" y="217170"/>
                    <a:pt x="1384429" y="144780"/>
                    <a:pt x="1342497" y="199390"/>
                  </a:cubicBezTo>
                  <a:lnTo>
                    <a:pt x="1340421" y="199390"/>
                  </a:lnTo>
                  <a:lnTo>
                    <a:pt x="1340836" y="186690"/>
                  </a:lnTo>
                  <a:cubicBezTo>
                    <a:pt x="1334193" y="193040"/>
                    <a:pt x="1327550" y="198120"/>
                    <a:pt x="1320493" y="200660"/>
                  </a:cubicBezTo>
                  <a:cubicBezTo>
                    <a:pt x="1305131" y="201930"/>
                    <a:pt x="1289770" y="203200"/>
                    <a:pt x="1274824" y="204470"/>
                  </a:cubicBezTo>
                  <a:cubicBezTo>
                    <a:pt x="1264859" y="201930"/>
                    <a:pt x="1255310" y="199390"/>
                    <a:pt x="1245346" y="195580"/>
                  </a:cubicBezTo>
                  <a:lnTo>
                    <a:pt x="1245346" y="193040"/>
                  </a:lnTo>
                  <a:cubicBezTo>
                    <a:pt x="1244101" y="193040"/>
                    <a:pt x="1242440" y="194310"/>
                    <a:pt x="1241195" y="194310"/>
                  </a:cubicBezTo>
                  <a:cubicBezTo>
                    <a:pt x="1218775" y="185420"/>
                    <a:pt x="1195941" y="176530"/>
                    <a:pt x="1173522" y="180340"/>
                  </a:cubicBezTo>
                  <a:cubicBezTo>
                    <a:pt x="1166048" y="177800"/>
                    <a:pt x="1159821" y="177800"/>
                    <a:pt x="1153593" y="179070"/>
                  </a:cubicBezTo>
                  <a:cubicBezTo>
                    <a:pt x="1119134" y="162560"/>
                    <a:pt x="1084675" y="142240"/>
                    <a:pt x="1049800" y="152400"/>
                  </a:cubicBezTo>
                  <a:cubicBezTo>
                    <a:pt x="1030287" y="140970"/>
                    <a:pt x="1010359" y="142240"/>
                    <a:pt x="990015" y="148590"/>
                  </a:cubicBezTo>
                  <a:lnTo>
                    <a:pt x="990431" y="146050"/>
                  </a:lnTo>
                  <a:cubicBezTo>
                    <a:pt x="990431" y="147320"/>
                    <a:pt x="990015" y="147320"/>
                    <a:pt x="990015" y="148590"/>
                  </a:cubicBezTo>
                  <a:cubicBezTo>
                    <a:pt x="963444" y="157480"/>
                    <a:pt x="936458" y="176530"/>
                    <a:pt x="909472" y="185420"/>
                  </a:cubicBezTo>
                  <a:cubicBezTo>
                    <a:pt x="899093" y="173990"/>
                    <a:pt x="888298" y="168910"/>
                    <a:pt x="875428" y="190500"/>
                  </a:cubicBezTo>
                  <a:lnTo>
                    <a:pt x="877919" y="173990"/>
                  </a:lnTo>
                  <a:cubicBezTo>
                    <a:pt x="872522" y="181610"/>
                    <a:pt x="867124" y="186690"/>
                    <a:pt x="861727" y="187960"/>
                  </a:cubicBezTo>
                  <a:cubicBezTo>
                    <a:pt x="859236" y="186690"/>
                    <a:pt x="856745" y="186690"/>
                    <a:pt x="854254" y="185420"/>
                  </a:cubicBezTo>
                  <a:cubicBezTo>
                    <a:pt x="853009" y="184150"/>
                    <a:pt x="852178" y="182880"/>
                    <a:pt x="850933" y="180340"/>
                  </a:cubicBezTo>
                  <a:cubicBezTo>
                    <a:pt x="852178" y="177800"/>
                    <a:pt x="851763" y="172720"/>
                    <a:pt x="853839" y="168910"/>
                  </a:cubicBezTo>
                  <a:cubicBezTo>
                    <a:pt x="826022" y="97790"/>
                    <a:pt x="793639" y="171450"/>
                    <a:pt x="763747" y="166370"/>
                  </a:cubicBezTo>
                  <a:lnTo>
                    <a:pt x="767483" y="134620"/>
                  </a:lnTo>
                  <a:cubicBezTo>
                    <a:pt x="752537" y="171450"/>
                    <a:pt x="726381" y="133350"/>
                    <a:pt x="707283" y="149860"/>
                  </a:cubicBezTo>
                  <a:lnTo>
                    <a:pt x="708529" y="134620"/>
                  </a:lnTo>
                  <a:lnTo>
                    <a:pt x="698565" y="154940"/>
                  </a:lnTo>
                  <a:lnTo>
                    <a:pt x="698565" y="124460"/>
                  </a:lnTo>
                  <a:cubicBezTo>
                    <a:pt x="687770" y="123190"/>
                    <a:pt x="676976" y="127000"/>
                    <a:pt x="666596" y="130810"/>
                  </a:cubicBezTo>
                  <a:cubicBezTo>
                    <a:pt x="626740" y="95250"/>
                    <a:pt x="586883" y="100330"/>
                    <a:pt x="547027" y="121920"/>
                  </a:cubicBezTo>
                  <a:cubicBezTo>
                    <a:pt x="525023" y="118110"/>
                    <a:pt x="503849" y="121920"/>
                    <a:pt x="482675" y="128270"/>
                  </a:cubicBezTo>
                  <a:cubicBezTo>
                    <a:pt x="449046" y="138430"/>
                    <a:pt x="415417" y="156210"/>
                    <a:pt x="380543" y="165100"/>
                  </a:cubicBezTo>
                  <a:cubicBezTo>
                    <a:pt x="381373" y="162560"/>
                    <a:pt x="381788" y="153670"/>
                    <a:pt x="383034" y="151130"/>
                  </a:cubicBezTo>
                  <a:cubicBezTo>
                    <a:pt x="380543" y="158750"/>
                    <a:pt x="378052" y="171450"/>
                    <a:pt x="375145" y="173990"/>
                  </a:cubicBezTo>
                  <a:lnTo>
                    <a:pt x="373485" y="173990"/>
                  </a:lnTo>
                  <a:cubicBezTo>
                    <a:pt x="372654" y="167640"/>
                    <a:pt x="374730" y="161290"/>
                    <a:pt x="375561" y="158750"/>
                  </a:cubicBezTo>
                  <a:cubicBezTo>
                    <a:pt x="363105" y="111760"/>
                    <a:pt x="338195" y="184150"/>
                    <a:pt x="330307" y="148590"/>
                  </a:cubicBezTo>
                  <a:cubicBezTo>
                    <a:pt x="326985" y="152400"/>
                    <a:pt x="325325" y="168910"/>
                    <a:pt x="326570" y="182880"/>
                  </a:cubicBezTo>
                  <a:cubicBezTo>
                    <a:pt x="295847" y="186690"/>
                    <a:pt x="265540" y="181610"/>
                    <a:pt x="235647" y="143510"/>
                  </a:cubicBezTo>
                  <a:cubicBezTo>
                    <a:pt x="201188" y="196850"/>
                    <a:pt x="164238" y="68580"/>
                    <a:pt x="125212" y="81280"/>
                  </a:cubicBezTo>
                  <a:lnTo>
                    <a:pt x="126457" y="100330"/>
                  </a:lnTo>
                  <a:cubicBezTo>
                    <a:pt x="113172" y="40640"/>
                    <a:pt x="94904" y="180340"/>
                    <a:pt x="87016" y="91440"/>
                  </a:cubicBezTo>
                  <a:lnTo>
                    <a:pt x="88677" y="87630"/>
                  </a:lnTo>
                  <a:cubicBezTo>
                    <a:pt x="81619" y="43180"/>
                    <a:pt x="70824" y="191770"/>
                    <a:pt x="66672" y="138430"/>
                  </a:cubicBezTo>
                  <a:lnTo>
                    <a:pt x="65427" y="160020"/>
                  </a:lnTo>
                  <a:cubicBezTo>
                    <a:pt x="56293" y="165100"/>
                    <a:pt x="64597" y="134620"/>
                    <a:pt x="57954" y="125730"/>
                  </a:cubicBezTo>
                  <a:cubicBezTo>
                    <a:pt x="55463" y="128270"/>
                    <a:pt x="56708" y="165100"/>
                    <a:pt x="51311" y="152400"/>
                  </a:cubicBezTo>
                  <a:cubicBezTo>
                    <a:pt x="50896" y="63500"/>
                    <a:pt x="29307" y="170180"/>
                    <a:pt x="29307" y="69850"/>
                  </a:cubicBezTo>
                  <a:cubicBezTo>
                    <a:pt x="34289" y="69850"/>
                    <a:pt x="22249" y="30480"/>
                    <a:pt x="33459" y="10160"/>
                  </a:cubicBezTo>
                  <a:cubicBezTo>
                    <a:pt x="30137" y="0"/>
                    <a:pt x="15606" y="3810"/>
                    <a:pt x="16437" y="45720"/>
                  </a:cubicBezTo>
                  <a:cubicBezTo>
                    <a:pt x="14776" y="91440"/>
                    <a:pt x="0" y="129540"/>
                    <a:pt x="17267" y="165100"/>
                  </a:cubicBezTo>
                  <a:lnTo>
                    <a:pt x="19343" y="132080"/>
                  </a:lnTo>
                  <a:cubicBezTo>
                    <a:pt x="22249" y="165100"/>
                    <a:pt x="21419" y="148590"/>
                    <a:pt x="22249" y="173990"/>
                  </a:cubicBezTo>
                  <a:cubicBezTo>
                    <a:pt x="33874" y="179070"/>
                    <a:pt x="35119" y="227330"/>
                    <a:pt x="43423" y="247650"/>
                  </a:cubicBezTo>
                  <a:lnTo>
                    <a:pt x="43423" y="243840"/>
                  </a:lnTo>
                  <a:cubicBezTo>
                    <a:pt x="46744" y="223520"/>
                    <a:pt x="50481" y="219710"/>
                    <a:pt x="53802" y="223520"/>
                  </a:cubicBezTo>
                  <a:cubicBezTo>
                    <a:pt x="53802" y="237490"/>
                    <a:pt x="57539" y="241300"/>
                    <a:pt x="53802" y="257810"/>
                  </a:cubicBezTo>
                  <a:cubicBezTo>
                    <a:pt x="57539" y="265430"/>
                    <a:pt x="60860" y="264160"/>
                    <a:pt x="64597" y="261620"/>
                  </a:cubicBezTo>
                  <a:cubicBezTo>
                    <a:pt x="65427" y="264160"/>
                    <a:pt x="66257" y="261620"/>
                    <a:pt x="67088" y="259080"/>
                  </a:cubicBezTo>
                  <a:cubicBezTo>
                    <a:pt x="69994" y="255270"/>
                    <a:pt x="72900" y="248920"/>
                    <a:pt x="76221" y="245110"/>
                  </a:cubicBezTo>
                  <a:cubicBezTo>
                    <a:pt x="79543" y="243840"/>
                    <a:pt x="82864" y="241300"/>
                    <a:pt x="86185" y="240030"/>
                  </a:cubicBezTo>
                  <a:cubicBezTo>
                    <a:pt x="87846" y="241300"/>
                    <a:pt x="89092" y="243840"/>
                    <a:pt x="90752" y="248920"/>
                  </a:cubicBezTo>
                  <a:lnTo>
                    <a:pt x="89092" y="267970"/>
                  </a:lnTo>
                  <a:cubicBezTo>
                    <a:pt x="97810" y="280670"/>
                    <a:pt x="91168" y="220980"/>
                    <a:pt x="100301" y="246380"/>
                  </a:cubicBezTo>
                  <a:cubicBezTo>
                    <a:pt x="103623" y="262890"/>
                    <a:pt x="99056" y="270510"/>
                    <a:pt x="100717" y="271780"/>
                  </a:cubicBezTo>
                  <a:cubicBezTo>
                    <a:pt x="119814" y="265430"/>
                    <a:pt x="139328" y="284480"/>
                    <a:pt x="157180" y="240030"/>
                  </a:cubicBezTo>
                  <a:cubicBezTo>
                    <a:pt x="161332" y="280670"/>
                    <a:pt x="177523" y="242570"/>
                    <a:pt x="184166" y="281940"/>
                  </a:cubicBezTo>
                  <a:cubicBezTo>
                    <a:pt x="187903" y="270510"/>
                    <a:pt x="191639" y="269240"/>
                    <a:pt x="194130" y="259080"/>
                  </a:cubicBezTo>
                  <a:cubicBezTo>
                    <a:pt x="196621" y="260350"/>
                    <a:pt x="198697" y="261620"/>
                    <a:pt x="200358" y="260350"/>
                  </a:cubicBezTo>
                  <a:cubicBezTo>
                    <a:pt x="199943" y="265430"/>
                    <a:pt x="199528" y="271780"/>
                    <a:pt x="198697" y="269240"/>
                  </a:cubicBezTo>
                  <a:cubicBezTo>
                    <a:pt x="212398" y="341630"/>
                    <a:pt x="216134" y="204470"/>
                    <a:pt x="229005" y="293370"/>
                  </a:cubicBezTo>
                  <a:cubicBezTo>
                    <a:pt x="231496" y="236220"/>
                    <a:pt x="251009" y="306070"/>
                    <a:pt x="260143" y="254000"/>
                  </a:cubicBezTo>
                  <a:lnTo>
                    <a:pt x="262634" y="254000"/>
                  </a:lnTo>
                  <a:cubicBezTo>
                    <a:pt x="263464" y="262890"/>
                    <a:pt x="263464" y="271780"/>
                    <a:pt x="263049" y="280670"/>
                  </a:cubicBezTo>
                  <a:cubicBezTo>
                    <a:pt x="287129" y="284480"/>
                    <a:pt x="313700" y="308610"/>
                    <a:pt x="334458" y="312420"/>
                  </a:cubicBezTo>
                  <a:cubicBezTo>
                    <a:pt x="352311" y="260350"/>
                    <a:pt x="376806" y="340360"/>
                    <a:pt x="392583" y="266700"/>
                  </a:cubicBezTo>
                  <a:cubicBezTo>
                    <a:pt x="405038" y="283210"/>
                    <a:pt x="424966" y="316230"/>
                    <a:pt x="442403" y="288290"/>
                  </a:cubicBezTo>
                  <a:lnTo>
                    <a:pt x="440743" y="297180"/>
                  </a:lnTo>
                  <a:cubicBezTo>
                    <a:pt x="454443" y="295910"/>
                    <a:pt x="470220" y="293370"/>
                    <a:pt x="483505" y="278130"/>
                  </a:cubicBezTo>
                  <a:cubicBezTo>
                    <a:pt x="489318" y="270510"/>
                    <a:pt x="494715" y="261620"/>
                    <a:pt x="499282" y="246380"/>
                  </a:cubicBezTo>
                  <a:cubicBezTo>
                    <a:pt x="504264" y="318770"/>
                    <a:pt x="512983" y="304800"/>
                    <a:pt x="521286" y="327660"/>
                  </a:cubicBezTo>
                  <a:cubicBezTo>
                    <a:pt x="534571" y="295910"/>
                    <a:pt x="561143" y="307340"/>
                    <a:pt x="581486" y="279400"/>
                  </a:cubicBezTo>
                  <a:cubicBezTo>
                    <a:pt x="584392" y="312420"/>
                    <a:pt x="598093" y="266700"/>
                    <a:pt x="598923" y="314960"/>
                  </a:cubicBezTo>
                  <a:cubicBezTo>
                    <a:pt x="655802" y="227330"/>
                    <a:pt x="725136" y="265430"/>
                    <a:pt x="784505" y="340360"/>
                  </a:cubicBezTo>
                  <a:lnTo>
                    <a:pt x="783675" y="344170"/>
                  </a:lnTo>
                  <a:cubicBezTo>
                    <a:pt x="789072" y="326390"/>
                    <a:pt x="795300" y="294640"/>
                    <a:pt x="801112" y="265430"/>
                  </a:cubicBezTo>
                  <a:cubicBezTo>
                    <a:pt x="810661" y="267970"/>
                    <a:pt x="820210" y="270510"/>
                    <a:pt x="829759" y="274320"/>
                  </a:cubicBezTo>
                  <a:cubicBezTo>
                    <a:pt x="833080" y="275590"/>
                    <a:pt x="836817" y="276860"/>
                    <a:pt x="840138" y="276860"/>
                  </a:cubicBezTo>
                  <a:cubicBezTo>
                    <a:pt x="840138" y="279400"/>
                    <a:pt x="839723" y="281940"/>
                    <a:pt x="838478" y="287020"/>
                  </a:cubicBezTo>
                  <a:cubicBezTo>
                    <a:pt x="848857" y="266700"/>
                    <a:pt x="859236" y="327660"/>
                    <a:pt x="871691" y="290830"/>
                  </a:cubicBezTo>
                  <a:lnTo>
                    <a:pt x="872107" y="303530"/>
                  </a:lnTo>
                  <a:lnTo>
                    <a:pt x="878334" y="289560"/>
                  </a:lnTo>
                  <a:lnTo>
                    <a:pt x="879995" y="289560"/>
                  </a:lnTo>
                  <a:cubicBezTo>
                    <a:pt x="879580" y="302260"/>
                    <a:pt x="879164" y="317500"/>
                    <a:pt x="876673" y="320040"/>
                  </a:cubicBezTo>
                  <a:cubicBezTo>
                    <a:pt x="907811" y="327660"/>
                    <a:pt x="938949" y="323850"/>
                    <a:pt x="970917" y="317500"/>
                  </a:cubicBezTo>
                  <a:cubicBezTo>
                    <a:pt x="1012850" y="325120"/>
                    <a:pt x="1054782" y="321310"/>
                    <a:pt x="1098791" y="287020"/>
                  </a:cubicBezTo>
                  <a:cubicBezTo>
                    <a:pt x="1120379" y="284480"/>
                    <a:pt x="1141968" y="284480"/>
                    <a:pt x="1163142" y="288290"/>
                  </a:cubicBezTo>
                  <a:lnTo>
                    <a:pt x="1159406" y="303530"/>
                  </a:lnTo>
                  <a:lnTo>
                    <a:pt x="1169785" y="289560"/>
                  </a:lnTo>
                  <a:cubicBezTo>
                    <a:pt x="1172276" y="289560"/>
                    <a:pt x="1174767" y="290830"/>
                    <a:pt x="1177258" y="290830"/>
                  </a:cubicBezTo>
                  <a:cubicBezTo>
                    <a:pt x="1177258" y="292100"/>
                    <a:pt x="1176843" y="292100"/>
                    <a:pt x="1176843" y="293370"/>
                  </a:cubicBezTo>
                  <a:cubicBezTo>
                    <a:pt x="1200508" y="322580"/>
                    <a:pt x="1225418" y="279400"/>
                    <a:pt x="1248668" y="288290"/>
                  </a:cubicBezTo>
                  <a:cubicBezTo>
                    <a:pt x="1248668" y="295910"/>
                    <a:pt x="1244931" y="311150"/>
                    <a:pt x="1247837" y="320040"/>
                  </a:cubicBezTo>
                  <a:cubicBezTo>
                    <a:pt x="1265275" y="278130"/>
                    <a:pt x="1274824" y="378460"/>
                    <a:pt x="1284373" y="289560"/>
                  </a:cubicBezTo>
                  <a:cubicBezTo>
                    <a:pt x="1285203" y="293370"/>
                    <a:pt x="1285618" y="313690"/>
                    <a:pt x="1283542" y="321310"/>
                  </a:cubicBezTo>
                  <a:cubicBezTo>
                    <a:pt x="1331702" y="295910"/>
                    <a:pt x="1380692" y="300990"/>
                    <a:pt x="1428853" y="320040"/>
                  </a:cubicBezTo>
                  <a:cubicBezTo>
                    <a:pt x="1469124" y="243840"/>
                    <a:pt x="1512302" y="316230"/>
                    <a:pt x="1554234" y="261620"/>
                  </a:cubicBezTo>
                  <a:lnTo>
                    <a:pt x="1556310" y="261620"/>
                  </a:lnTo>
                  <a:lnTo>
                    <a:pt x="1555895" y="274320"/>
                  </a:lnTo>
                  <a:cubicBezTo>
                    <a:pt x="1562538" y="267970"/>
                    <a:pt x="1569181" y="262890"/>
                    <a:pt x="1576239" y="260350"/>
                  </a:cubicBezTo>
                  <a:lnTo>
                    <a:pt x="1622323" y="256540"/>
                  </a:lnTo>
                  <a:cubicBezTo>
                    <a:pt x="1631872" y="259080"/>
                    <a:pt x="1641836" y="261620"/>
                    <a:pt x="1651385" y="265430"/>
                  </a:cubicBezTo>
                  <a:lnTo>
                    <a:pt x="1651385" y="267970"/>
                  </a:lnTo>
                  <a:cubicBezTo>
                    <a:pt x="1653045" y="267970"/>
                    <a:pt x="1654291" y="266700"/>
                    <a:pt x="1655952" y="266700"/>
                  </a:cubicBezTo>
                  <a:cubicBezTo>
                    <a:pt x="1678371" y="275590"/>
                    <a:pt x="1701205" y="284480"/>
                    <a:pt x="1723625" y="280670"/>
                  </a:cubicBezTo>
                  <a:cubicBezTo>
                    <a:pt x="1730683" y="283210"/>
                    <a:pt x="1737326" y="283210"/>
                    <a:pt x="1743553" y="281940"/>
                  </a:cubicBezTo>
                  <a:cubicBezTo>
                    <a:pt x="1778012" y="298450"/>
                    <a:pt x="1812472" y="318770"/>
                    <a:pt x="1847346" y="308610"/>
                  </a:cubicBezTo>
                  <a:cubicBezTo>
                    <a:pt x="1866859" y="320040"/>
                    <a:pt x="1886788" y="318770"/>
                    <a:pt x="1907131" y="312420"/>
                  </a:cubicBezTo>
                  <a:lnTo>
                    <a:pt x="1906716" y="314960"/>
                  </a:lnTo>
                  <a:cubicBezTo>
                    <a:pt x="1906716" y="313690"/>
                    <a:pt x="1907131" y="313690"/>
                    <a:pt x="1907131" y="312420"/>
                  </a:cubicBezTo>
                  <a:cubicBezTo>
                    <a:pt x="1933702" y="303530"/>
                    <a:pt x="1960688" y="284480"/>
                    <a:pt x="1987674" y="275590"/>
                  </a:cubicBezTo>
                  <a:cubicBezTo>
                    <a:pt x="1998054" y="287020"/>
                    <a:pt x="2008848" y="292100"/>
                    <a:pt x="2021718" y="270510"/>
                  </a:cubicBezTo>
                  <a:lnTo>
                    <a:pt x="2019227" y="287020"/>
                  </a:lnTo>
                  <a:cubicBezTo>
                    <a:pt x="2024209" y="279400"/>
                    <a:pt x="2030022" y="274320"/>
                    <a:pt x="2035004" y="273050"/>
                  </a:cubicBezTo>
                  <a:cubicBezTo>
                    <a:pt x="2037495" y="274320"/>
                    <a:pt x="2039986" y="274320"/>
                    <a:pt x="2042477" y="275590"/>
                  </a:cubicBezTo>
                  <a:cubicBezTo>
                    <a:pt x="2043723" y="276860"/>
                    <a:pt x="2044553" y="278130"/>
                    <a:pt x="2045798" y="280670"/>
                  </a:cubicBezTo>
                  <a:cubicBezTo>
                    <a:pt x="2044553" y="283210"/>
                    <a:pt x="2044968" y="288290"/>
                    <a:pt x="2042892" y="292100"/>
                  </a:cubicBezTo>
                  <a:cubicBezTo>
                    <a:pt x="2070709" y="363220"/>
                    <a:pt x="2103092" y="289560"/>
                    <a:pt x="2132985" y="294640"/>
                  </a:cubicBezTo>
                  <a:lnTo>
                    <a:pt x="2129248" y="326390"/>
                  </a:lnTo>
                  <a:cubicBezTo>
                    <a:pt x="2144194" y="289560"/>
                    <a:pt x="2170350" y="327660"/>
                    <a:pt x="2189448" y="311150"/>
                  </a:cubicBezTo>
                  <a:lnTo>
                    <a:pt x="2188202" y="326390"/>
                  </a:lnTo>
                  <a:lnTo>
                    <a:pt x="2198167" y="306070"/>
                  </a:lnTo>
                  <a:lnTo>
                    <a:pt x="2198167" y="336550"/>
                  </a:lnTo>
                  <a:cubicBezTo>
                    <a:pt x="2208961" y="337820"/>
                    <a:pt x="2219756" y="334010"/>
                    <a:pt x="2230135" y="330200"/>
                  </a:cubicBezTo>
                  <a:cubicBezTo>
                    <a:pt x="2269991" y="365760"/>
                    <a:pt x="2309848" y="360680"/>
                    <a:pt x="2349704" y="339090"/>
                  </a:cubicBezTo>
                  <a:cubicBezTo>
                    <a:pt x="2397864" y="346710"/>
                    <a:pt x="2443533" y="321310"/>
                    <a:pt x="2490863" y="303530"/>
                  </a:cubicBezTo>
                  <a:cubicBezTo>
                    <a:pt x="2498336" y="300990"/>
                    <a:pt x="2509131" y="297180"/>
                    <a:pt x="2516189" y="295910"/>
                  </a:cubicBezTo>
                  <a:cubicBezTo>
                    <a:pt x="2515358" y="298450"/>
                    <a:pt x="2514943" y="307340"/>
                    <a:pt x="2513698" y="309880"/>
                  </a:cubicBezTo>
                  <a:cubicBezTo>
                    <a:pt x="2516189" y="302260"/>
                    <a:pt x="2518680" y="289560"/>
                    <a:pt x="2521586" y="287020"/>
                  </a:cubicBezTo>
                  <a:lnTo>
                    <a:pt x="2523662" y="287020"/>
                  </a:lnTo>
                  <a:cubicBezTo>
                    <a:pt x="2524492" y="293370"/>
                    <a:pt x="2522416" y="299720"/>
                    <a:pt x="2521586" y="302260"/>
                  </a:cubicBezTo>
                  <a:cubicBezTo>
                    <a:pt x="2534041" y="349250"/>
                    <a:pt x="2558951" y="276860"/>
                    <a:pt x="2566840" y="312420"/>
                  </a:cubicBezTo>
                  <a:cubicBezTo>
                    <a:pt x="2570161" y="308610"/>
                    <a:pt x="2571822" y="292100"/>
                    <a:pt x="2570576" y="278130"/>
                  </a:cubicBezTo>
                  <a:cubicBezTo>
                    <a:pt x="2601299" y="274320"/>
                    <a:pt x="2631606" y="279400"/>
                    <a:pt x="2661499" y="317500"/>
                  </a:cubicBezTo>
                  <a:cubicBezTo>
                    <a:pt x="2696788" y="264160"/>
                    <a:pt x="2733739" y="392430"/>
                    <a:pt x="2772350" y="379730"/>
                  </a:cubicBezTo>
                  <a:lnTo>
                    <a:pt x="2771104" y="360680"/>
                  </a:lnTo>
                  <a:cubicBezTo>
                    <a:pt x="2784390" y="420370"/>
                    <a:pt x="2802657" y="280670"/>
                    <a:pt x="2810546" y="369570"/>
                  </a:cubicBezTo>
                  <a:lnTo>
                    <a:pt x="2808885" y="373380"/>
                  </a:lnTo>
                  <a:cubicBezTo>
                    <a:pt x="2815943" y="417830"/>
                    <a:pt x="2826737" y="270510"/>
                    <a:pt x="2830889" y="323850"/>
                  </a:cubicBezTo>
                  <a:lnTo>
                    <a:pt x="2832135" y="302260"/>
                  </a:lnTo>
                  <a:cubicBezTo>
                    <a:pt x="2841268" y="297180"/>
                    <a:pt x="2832965" y="327660"/>
                    <a:pt x="2839608" y="336550"/>
                  </a:cubicBezTo>
                  <a:cubicBezTo>
                    <a:pt x="2842099" y="334010"/>
                    <a:pt x="2840853" y="297180"/>
                    <a:pt x="2846250" y="309880"/>
                  </a:cubicBezTo>
                  <a:cubicBezTo>
                    <a:pt x="2846666" y="398780"/>
                    <a:pt x="2868255" y="292100"/>
                    <a:pt x="2867839" y="392430"/>
                  </a:cubicBezTo>
                  <a:cubicBezTo>
                    <a:pt x="2862857" y="392430"/>
                    <a:pt x="2874897" y="431800"/>
                    <a:pt x="2864103" y="452120"/>
                  </a:cubicBezTo>
                  <a:cubicBezTo>
                    <a:pt x="2867009" y="462280"/>
                    <a:pt x="2881955" y="458470"/>
                    <a:pt x="2881125" y="416560"/>
                  </a:cubicBezTo>
                  <a:cubicBezTo>
                    <a:pt x="2881955" y="369570"/>
                    <a:pt x="2896731" y="330200"/>
                    <a:pt x="2879464" y="294640"/>
                  </a:cubicBezTo>
                  <a:close/>
                  <a:moveTo>
                    <a:pt x="74145" y="226060"/>
                  </a:moveTo>
                  <a:cubicBezTo>
                    <a:pt x="74561" y="224790"/>
                    <a:pt x="74561" y="224790"/>
                    <a:pt x="74561" y="226060"/>
                  </a:cubicBezTo>
                  <a:lnTo>
                    <a:pt x="74145" y="226060"/>
                  </a:lnTo>
                  <a:close/>
                  <a:moveTo>
                    <a:pt x="2726681" y="250190"/>
                  </a:moveTo>
                  <a:cubicBezTo>
                    <a:pt x="2727511" y="248920"/>
                    <a:pt x="2727927" y="248920"/>
                    <a:pt x="2728757" y="247650"/>
                  </a:cubicBezTo>
                  <a:cubicBezTo>
                    <a:pt x="2728342" y="252730"/>
                    <a:pt x="2728342" y="259080"/>
                    <a:pt x="2729587" y="269240"/>
                  </a:cubicBezTo>
                  <a:cubicBezTo>
                    <a:pt x="2728757" y="262890"/>
                    <a:pt x="2727927" y="256540"/>
                    <a:pt x="2726681" y="250190"/>
                  </a:cubicBezTo>
                  <a:close/>
                  <a:moveTo>
                    <a:pt x="2756988" y="224790"/>
                  </a:moveTo>
                  <a:cubicBezTo>
                    <a:pt x="2769444" y="219710"/>
                    <a:pt x="2782314" y="220980"/>
                    <a:pt x="2794769" y="223520"/>
                  </a:cubicBezTo>
                  <a:cubicBezTo>
                    <a:pt x="2782314" y="226060"/>
                    <a:pt x="2769859" y="226060"/>
                    <a:pt x="2756988" y="224790"/>
                  </a:cubicBezTo>
                  <a:close/>
                  <a:moveTo>
                    <a:pt x="2822171" y="234950"/>
                  </a:moveTo>
                  <a:lnTo>
                    <a:pt x="2822586" y="234950"/>
                  </a:lnTo>
                  <a:cubicBezTo>
                    <a:pt x="2822586" y="236220"/>
                    <a:pt x="2822171" y="236220"/>
                    <a:pt x="2822171" y="234950"/>
                  </a:cubicBezTo>
                  <a:close/>
                </a:path>
              </a:pathLst>
            </a:custGeom>
            <a:solidFill>
              <a:srgbClr val="004aad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3" name="Group 10"/>
          <p:cNvGrpSpPr/>
          <p:nvPr/>
        </p:nvGrpSpPr>
        <p:grpSpPr>
          <a:xfrm>
            <a:off x="14472000" y="6624000"/>
            <a:ext cx="3439800" cy="3373560"/>
            <a:chOff x="14472000" y="6624000"/>
            <a:chExt cx="3439800" cy="3373560"/>
          </a:xfrm>
        </p:grpSpPr>
        <p:sp>
          <p:nvSpPr>
            <p:cNvPr id="54" name="CustomShape 11"/>
            <p:cNvSpPr/>
            <p:nvPr/>
          </p:nvSpPr>
          <p:spPr>
            <a:xfrm>
              <a:off x="14472000" y="6624000"/>
              <a:ext cx="3439800" cy="3373560"/>
            </a:xfrm>
            <a:custGeom>
              <a:avLst/>
              <a:gdLst/>
              <a:ahLst/>
              <a:rect l="l" t="t" r="r" b="b"/>
              <a:pathLst>
                <a:path w="6350000" h="6349974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 rotWithShape="0">
              <a:blip r:embed="rId5"/>
              <a:stretch>
                <a:fillRect l="0" t="-2369" r="0" b="-2369"/>
              </a:stretch>
            </a:blip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1"/>
          <p:cNvGrpSpPr/>
          <p:nvPr/>
        </p:nvGrpSpPr>
        <p:grpSpPr>
          <a:xfrm>
            <a:off x="15796800" y="7882560"/>
            <a:ext cx="2115000" cy="2115000"/>
            <a:chOff x="15796800" y="7882560"/>
            <a:chExt cx="2115000" cy="2115000"/>
          </a:xfrm>
        </p:grpSpPr>
        <p:sp>
          <p:nvSpPr>
            <p:cNvPr id="56" name="CustomShape 2"/>
            <p:cNvSpPr/>
            <p:nvPr/>
          </p:nvSpPr>
          <p:spPr>
            <a:xfrm>
              <a:off x="15796800" y="7882560"/>
              <a:ext cx="2115000" cy="2115000"/>
            </a:xfrm>
            <a:custGeom>
              <a:avLst/>
              <a:gdLst/>
              <a:ahLst/>
              <a:rect l="l" t="t" r="r" b="b"/>
              <a:pathLst>
                <a:path w="6350000" h="6349974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 rotWithShape="0">
              <a:blip r:embed="rId1"/>
              <a:stretch>
                <a:fillRect l="0" t="-2369" r="0" b="-2369"/>
              </a:stretch>
            </a:blip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7" name="CustomShape 3"/>
          <p:cNvSpPr/>
          <p:nvPr/>
        </p:nvSpPr>
        <p:spPr>
          <a:xfrm>
            <a:off x="4477320" y="3524760"/>
            <a:ext cx="8529840" cy="852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ts val="6718"/>
              </a:lnSpc>
            </a:pPr>
            <a:r>
              <a:rPr b="0" lang="pt-BR" sz="4800" spc="-1" strike="noStrike">
                <a:solidFill>
                  <a:srgbClr val="000000"/>
                </a:solidFill>
                <a:latin typeface="Open Sans"/>
              </a:rPr>
              <a:t>(Corpo do texto)</a:t>
            </a:r>
            <a:endParaRPr b="0" lang="pt-BR" sz="4800" spc="-1" strike="noStrike">
              <a:latin typeface="Arial"/>
            </a:endParaRPr>
          </a:p>
        </p:txBody>
      </p:sp>
      <p:grpSp>
        <p:nvGrpSpPr>
          <p:cNvPr id="58" name="Group 4"/>
          <p:cNvGrpSpPr/>
          <p:nvPr/>
        </p:nvGrpSpPr>
        <p:grpSpPr>
          <a:xfrm>
            <a:off x="16595640" y="451440"/>
            <a:ext cx="1316160" cy="1316160"/>
            <a:chOff x="16595640" y="451440"/>
            <a:chExt cx="1316160" cy="1316160"/>
          </a:xfrm>
        </p:grpSpPr>
        <p:sp>
          <p:nvSpPr>
            <p:cNvPr id="59" name="CustomShape 5"/>
            <p:cNvSpPr/>
            <p:nvPr/>
          </p:nvSpPr>
          <p:spPr>
            <a:xfrm>
              <a:off x="16595640" y="451440"/>
              <a:ext cx="1316160" cy="1316160"/>
            </a:xfrm>
            <a:custGeom>
              <a:avLst/>
              <a:gdLst/>
              <a:ahLst/>
              <a:rect l="l" t="t" r="r" b="b"/>
              <a:pathLst>
                <a:path w="6350000" h="6349974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 rotWithShape="0"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60" name="CustomShape 6"/>
          <p:cNvSpPr/>
          <p:nvPr/>
        </p:nvSpPr>
        <p:spPr>
          <a:xfrm>
            <a:off x="613800" y="356400"/>
            <a:ext cx="8529840" cy="92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ts val="7279"/>
              </a:lnSpc>
            </a:pPr>
            <a:r>
              <a:rPr b="0" lang="pt-BR" sz="5200" spc="-1" strike="noStrike">
                <a:solidFill>
                  <a:srgbClr val="000000"/>
                </a:solidFill>
                <a:latin typeface="Open Sans"/>
              </a:rPr>
              <a:t>(TÍTULO)</a:t>
            </a:r>
            <a:endParaRPr b="0" lang="pt-BR" sz="5200" spc="-1" strike="noStrike">
              <a:latin typeface="Arial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613800" y="356400"/>
            <a:ext cx="8529840" cy="92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ts val="7279"/>
              </a:lnSpc>
            </a:pPr>
            <a:r>
              <a:rPr b="0" lang="pt-BR" sz="5200" spc="-1" strike="noStrike">
                <a:solidFill>
                  <a:srgbClr val="000000"/>
                </a:solidFill>
                <a:latin typeface="Open Sans"/>
              </a:rPr>
              <a:t>(TÍTULO)</a:t>
            </a:r>
            <a:endParaRPr b="0" lang="pt-BR" sz="5200" spc="-1" strike="noStrike">
              <a:latin typeface="Arial"/>
            </a:endParaRPr>
          </a:p>
        </p:txBody>
      </p:sp>
      <p:sp>
        <p:nvSpPr>
          <p:cNvPr id="62" name="CustomShape 2"/>
          <p:cNvSpPr/>
          <p:nvPr/>
        </p:nvSpPr>
        <p:spPr>
          <a:xfrm>
            <a:off x="4477320" y="3524760"/>
            <a:ext cx="8529840" cy="852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ts val="6718"/>
              </a:lnSpc>
            </a:pPr>
            <a:r>
              <a:rPr b="0" lang="pt-BR" sz="4800" spc="-1" strike="noStrike">
                <a:solidFill>
                  <a:srgbClr val="000000"/>
                </a:solidFill>
                <a:latin typeface="Open Sans"/>
              </a:rPr>
              <a:t>(Corpo do texto)</a:t>
            </a:r>
            <a:endParaRPr b="0" lang="pt-BR" sz="4800" spc="-1" strike="noStrike">
              <a:latin typeface="Arial"/>
            </a:endParaRPr>
          </a:p>
        </p:txBody>
      </p:sp>
      <p:grpSp>
        <p:nvGrpSpPr>
          <p:cNvPr id="63" name="Group 3"/>
          <p:cNvGrpSpPr/>
          <p:nvPr/>
        </p:nvGrpSpPr>
        <p:grpSpPr>
          <a:xfrm>
            <a:off x="16595640" y="451440"/>
            <a:ext cx="1316160" cy="1316160"/>
            <a:chOff x="16595640" y="451440"/>
            <a:chExt cx="1316160" cy="1316160"/>
          </a:xfrm>
        </p:grpSpPr>
        <p:sp>
          <p:nvSpPr>
            <p:cNvPr id="64" name="CustomShape 4"/>
            <p:cNvSpPr/>
            <p:nvPr/>
          </p:nvSpPr>
          <p:spPr>
            <a:xfrm>
              <a:off x="16595640" y="451440"/>
              <a:ext cx="1316160" cy="1316160"/>
            </a:xfrm>
            <a:custGeom>
              <a:avLst/>
              <a:gdLst/>
              <a:ahLst/>
              <a:rect l="l" t="t" r="r" b="b"/>
              <a:pathLst>
                <a:path w="6350000" h="6349974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 rotWithShape="0">
              <a:blip r:embed="rId1"/>
              <a:stretch>
                <a:fillRect/>
              </a:stretch>
            </a:blip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65" name="Group 5"/>
          <p:cNvGrpSpPr/>
          <p:nvPr/>
        </p:nvGrpSpPr>
        <p:grpSpPr>
          <a:xfrm>
            <a:off x="15796800" y="7882560"/>
            <a:ext cx="2115000" cy="2115000"/>
            <a:chOff x="15796800" y="7882560"/>
            <a:chExt cx="2115000" cy="2115000"/>
          </a:xfrm>
        </p:grpSpPr>
        <p:sp>
          <p:nvSpPr>
            <p:cNvPr id="66" name="CustomShape 6"/>
            <p:cNvSpPr/>
            <p:nvPr/>
          </p:nvSpPr>
          <p:spPr>
            <a:xfrm>
              <a:off x="15796800" y="7882560"/>
              <a:ext cx="2115000" cy="2115000"/>
            </a:xfrm>
            <a:custGeom>
              <a:avLst/>
              <a:gdLst/>
              <a:ahLst/>
              <a:rect l="l" t="t" r="r" b="b"/>
              <a:pathLst>
                <a:path w="6350000" h="6349974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 rotWithShape="0">
              <a:blip r:embed="rId2"/>
              <a:stretch>
                <a:fillRect l="0" t="-2369" r="0" b="-2369"/>
              </a:stretch>
            </a:blip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ustomShape 1"/>
          <p:cNvSpPr/>
          <p:nvPr/>
        </p:nvSpPr>
        <p:spPr>
          <a:xfrm>
            <a:off x="613800" y="356400"/>
            <a:ext cx="8529840" cy="92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ts val="7279"/>
              </a:lnSpc>
            </a:pPr>
            <a:r>
              <a:rPr b="0" lang="pt-BR" sz="5200" spc="-1" strike="noStrike">
                <a:solidFill>
                  <a:srgbClr val="000000"/>
                </a:solidFill>
                <a:latin typeface="Open Sans"/>
              </a:rPr>
              <a:t>(TÍTULO)</a:t>
            </a:r>
            <a:endParaRPr b="0" lang="pt-BR" sz="5200" spc="-1" strike="noStrike">
              <a:latin typeface="Arial"/>
            </a:endParaRPr>
          </a:p>
        </p:txBody>
      </p:sp>
      <p:sp>
        <p:nvSpPr>
          <p:cNvPr id="68" name="CustomShape 2"/>
          <p:cNvSpPr/>
          <p:nvPr/>
        </p:nvSpPr>
        <p:spPr>
          <a:xfrm>
            <a:off x="4477320" y="3524760"/>
            <a:ext cx="8529840" cy="852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ts val="6718"/>
              </a:lnSpc>
            </a:pPr>
            <a:r>
              <a:rPr b="0" lang="pt-BR" sz="4800" spc="-1" strike="noStrike">
                <a:solidFill>
                  <a:srgbClr val="000000"/>
                </a:solidFill>
                <a:latin typeface="Open Sans"/>
              </a:rPr>
              <a:t>(Corpo do texto)</a:t>
            </a:r>
            <a:endParaRPr b="0" lang="pt-BR" sz="4800" spc="-1" strike="noStrike">
              <a:latin typeface="Arial"/>
            </a:endParaRPr>
          </a:p>
        </p:txBody>
      </p:sp>
      <p:grpSp>
        <p:nvGrpSpPr>
          <p:cNvPr id="69" name="Group 3"/>
          <p:cNvGrpSpPr/>
          <p:nvPr/>
        </p:nvGrpSpPr>
        <p:grpSpPr>
          <a:xfrm>
            <a:off x="16595640" y="451440"/>
            <a:ext cx="1316160" cy="1316160"/>
            <a:chOff x="16595640" y="451440"/>
            <a:chExt cx="1316160" cy="1316160"/>
          </a:xfrm>
        </p:grpSpPr>
        <p:sp>
          <p:nvSpPr>
            <p:cNvPr id="70" name="CustomShape 4"/>
            <p:cNvSpPr/>
            <p:nvPr/>
          </p:nvSpPr>
          <p:spPr>
            <a:xfrm>
              <a:off x="16595640" y="451440"/>
              <a:ext cx="1316160" cy="1316160"/>
            </a:xfrm>
            <a:custGeom>
              <a:avLst/>
              <a:gdLst/>
              <a:ahLst/>
              <a:rect l="l" t="t" r="r" b="b"/>
              <a:pathLst>
                <a:path w="6350000" h="6349974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 rotWithShape="0">
              <a:blip r:embed="rId1"/>
              <a:stretch>
                <a:fillRect/>
              </a:stretch>
            </a:blip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71" name="Group 5"/>
          <p:cNvGrpSpPr/>
          <p:nvPr/>
        </p:nvGrpSpPr>
        <p:grpSpPr>
          <a:xfrm>
            <a:off x="15796800" y="7882560"/>
            <a:ext cx="2115000" cy="2115000"/>
            <a:chOff x="15796800" y="7882560"/>
            <a:chExt cx="2115000" cy="2115000"/>
          </a:xfrm>
        </p:grpSpPr>
        <p:sp>
          <p:nvSpPr>
            <p:cNvPr id="72" name="CustomShape 6"/>
            <p:cNvSpPr/>
            <p:nvPr/>
          </p:nvSpPr>
          <p:spPr>
            <a:xfrm>
              <a:off x="15796800" y="7882560"/>
              <a:ext cx="2115000" cy="2115000"/>
            </a:xfrm>
            <a:custGeom>
              <a:avLst/>
              <a:gdLst/>
              <a:ahLst/>
              <a:rect l="l" t="t" r="r" b="b"/>
              <a:pathLst>
                <a:path w="6350000" h="6349974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 rotWithShape="0">
              <a:blip r:embed="rId2"/>
              <a:stretch>
                <a:fillRect l="0" t="-2369" r="0" b="-2369"/>
              </a:stretch>
            </a:blip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LibreOffice/6.0.3.2$Windows_X86_64 LibreOffice_project/8f48d515416608e3a835360314dac7e47fd0b821</Applicat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/>
  <dc:description/>
  <dc:language>pt-BR</dc:language>
  <cp:lastModifiedBy/>
  <dcterms:modified xsi:type="dcterms:W3CDTF">2020-11-24T10:40:07Z</dcterms:modified>
  <cp:revision>2</cp:revision>
  <dc:subject/>
  <dc:title>VII Simpósio Internacional do Cuidado Farmacêutico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0</vt:i4>
  </property>
</Properties>
</file>