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359900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5" d="100"/>
          <a:sy n="65" d="100"/>
        </p:scale>
        <p:origin x="4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1993" y="1178222"/>
            <a:ext cx="7955915" cy="2506427"/>
          </a:xfrm>
        </p:spPr>
        <p:txBody>
          <a:bodyPr anchor="b"/>
          <a:lstStyle>
            <a:lvl1pPr algn="ctr">
              <a:defRPr sz="6142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9988" y="3781306"/>
            <a:ext cx="7019925" cy="1738167"/>
          </a:xfrm>
        </p:spPr>
        <p:txBody>
          <a:bodyPr/>
          <a:lstStyle>
            <a:lvl1pPr marL="0" indent="0" algn="ctr">
              <a:buNone/>
              <a:defRPr sz="2457"/>
            </a:lvl1pPr>
            <a:lvl2pPr marL="467990" indent="0" algn="ctr">
              <a:buNone/>
              <a:defRPr sz="2047"/>
            </a:lvl2pPr>
            <a:lvl3pPr marL="935980" indent="0" algn="ctr">
              <a:buNone/>
              <a:defRPr sz="1842"/>
            </a:lvl3pPr>
            <a:lvl4pPr marL="1403970" indent="0" algn="ctr">
              <a:buNone/>
              <a:defRPr sz="1638"/>
            </a:lvl4pPr>
            <a:lvl5pPr marL="1871960" indent="0" algn="ctr">
              <a:buNone/>
              <a:defRPr sz="1638"/>
            </a:lvl5pPr>
            <a:lvl6pPr marL="2339950" indent="0" algn="ctr">
              <a:buNone/>
              <a:defRPr sz="1638"/>
            </a:lvl6pPr>
            <a:lvl7pPr marL="2807940" indent="0" algn="ctr">
              <a:buNone/>
              <a:defRPr sz="1638"/>
            </a:lvl7pPr>
            <a:lvl8pPr marL="3275929" indent="0" algn="ctr">
              <a:buNone/>
              <a:defRPr sz="1638"/>
            </a:lvl8pPr>
            <a:lvl9pPr marL="3743919" indent="0" algn="ctr">
              <a:buNone/>
              <a:defRPr sz="1638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C3ECC-73F5-4B89-9A89-3C477B2CF0D3}" type="datetimeFigureOut">
              <a:rPr lang="pt-BR" smtClean="0"/>
              <a:t>15/08/2021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24B8-4668-4641-863B-D37D7AEA70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5146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C3ECC-73F5-4B89-9A89-3C477B2CF0D3}" type="datetimeFigureOut">
              <a:rPr lang="pt-BR" smtClean="0"/>
              <a:t>15/08/2021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24B8-4668-4641-863B-D37D7AEA70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985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8179" y="383297"/>
            <a:ext cx="2018228" cy="610108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493" y="383297"/>
            <a:ext cx="5937687" cy="610108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C3ECC-73F5-4B89-9A89-3C477B2CF0D3}" type="datetimeFigureOut">
              <a:rPr lang="pt-BR" smtClean="0"/>
              <a:t>15/08/2021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24B8-4668-4641-863B-D37D7AEA70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7871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C3ECC-73F5-4B89-9A89-3C477B2CF0D3}" type="datetimeFigureOut">
              <a:rPr lang="pt-BR" smtClean="0"/>
              <a:t>15/08/2021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24B8-4668-4641-863B-D37D7AEA70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8245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619" y="1794831"/>
            <a:ext cx="8072914" cy="2994714"/>
          </a:xfrm>
        </p:spPr>
        <p:txBody>
          <a:bodyPr anchor="b"/>
          <a:lstStyle>
            <a:lvl1pPr>
              <a:defRPr sz="6142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8619" y="4817876"/>
            <a:ext cx="8072914" cy="1574849"/>
          </a:xfrm>
        </p:spPr>
        <p:txBody>
          <a:bodyPr/>
          <a:lstStyle>
            <a:lvl1pPr marL="0" indent="0">
              <a:buNone/>
              <a:defRPr sz="2457">
                <a:solidFill>
                  <a:schemeClr val="tx1"/>
                </a:solidFill>
              </a:defRPr>
            </a:lvl1pPr>
            <a:lvl2pPr marL="467990" indent="0">
              <a:buNone/>
              <a:defRPr sz="2047">
                <a:solidFill>
                  <a:schemeClr val="tx1">
                    <a:tint val="75000"/>
                  </a:schemeClr>
                </a:solidFill>
              </a:defRPr>
            </a:lvl2pPr>
            <a:lvl3pPr marL="935980" indent="0">
              <a:buNone/>
              <a:defRPr sz="1842">
                <a:solidFill>
                  <a:schemeClr val="tx1">
                    <a:tint val="75000"/>
                  </a:schemeClr>
                </a:solidFill>
              </a:defRPr>
            </a:lvl3pPr>
            <a:lvl4pPr marL="1403970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4pPr>
            <a:lvl5pPr marL="1871960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5pPr>
            <a:lvl6pPr marL="2339950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6pPr>
            <a:lvl7pPr marL="2807940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7pPr>
            <a:lvl8pPr marL="3275929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8pPr>
            <a:lvl9pPr marL="3743919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C3ECC-73F5-4B89-9A89-3C477B2CF0D3}" type="datetimeFigureOut">
              <a:rPr lang="pt-BR" smtClean="0"/>
              <a:t>15/08/2021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24B8-4668-4641-863B-D37D7AEA70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8913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3493" y="1916484"/>
            <a:ext cx="3977958" cy="456789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8449" y="1916484"/>
            <a:ext cx="3977958" cy="456789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C3ECC-73F5-4B89-9A89-3C477B2CF0D3}" type="datetimeFigureOut">
              <a:rPr lang="pt-BR" smtClean="0"/>
              <a:t>15/08/2021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24B8-4668-4641-863B-D37D7AEA70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317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712" y="383299"/>
            <a:ext cx="8072914" cy="139153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4713" y="1764832"/>
            <a:ext cx="3959676" cy="864917"/>
          </a:xfrm>
        </p:spPr>
        <p:txBody>
          <a:bodyPr anchor="b"/>
          <a:lstStyle>
            <a:lvl1pPr marL="0" indent="0">
              <a:buNone/>
              <a:defRPr sz="2457" b="1"/>
            </a:lvl1pPr>
            <a:lvl2pPr marL="467990" indent="0">
              <a:buNone/>
              <a:defRPr sz="2047" b="1"/>
            </a:lvl2pPr>
            <a:lvl3pPr marL="935980" indent="0">
              <a:buNone/>
              <a:defRPr sz="1842" b="1"/>
            </a:lvl3pPr>
            <a:lvl4pPr marL="1403970" indent="0">
              <a:buNone/>
              <a:defRPr sz="1638" b="1"/>
            </a:lvl4pPr>
            <a:lvl5pPr marL="1871960" indent="0">
              <a:buNone/>
              <a:defRPr sz="1638" b="1"/>
            </a:lvl5pPr>
            <a:lvl6pPr marL="2339950" indent="0">
              <a:buNone/>
              <a:defRPr sz="1638" b="1"/>
            </a:lvl6pPr>
            <a:lvl7pPr marL="2807940" indent="0">
              <a:buNone/>
              <a:defRPr sz="1638" b="1"/>
            </a:lvl7pPr>
            <a:lvl8pPr marL="3275929" indent="0">
              <a:buNone/>
              <a:defRPr sz="1638" b="1"/>
            </a:lvl8pPr>
            <a:lvl9pPr marL="3743919" indent="0">
              <a:buNone/>
              <a:defRPr sz="1638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713" y="2629749"/>
            <a:ext cx="3959676" cy="386796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8450" y="1764832"/>
            <a:ext cx="3979177" cy="864917"/>
          </a:xfrm>
        </p:spPr>
        <p:txBody>
          <a:bodyPr anchor="b"/>
          <a:lstStyle>
            <a:lvl1pPr marL="0" indent="0">
              <a:buNone/>
              <a:defRPr sz="2457" b="1"/>
            </a:lvl1pPr>
            <a:lvl2pPr marL="467990" indent="0">
              <a:buNone/>
              <a:defRPr sz="2047" b="1"/>
            </a:lvl2pPr>
            <a:lvl3pPr marL="935980" indent="0">
              <a:buNone/>
              <a:defRPr sz="1842" b="1"/>
            </a:lvl3pPr>
            <a:lvl4pPr marL="1403970" indent="0">
              <a:buNone/>
              <a:defRPr sz="1638" b="1"/>
            </a:lvl4pPr>
            <a:lvl5pPr marL="1871960" indent="0">
              <a:buNone/>
              <a:defRPr sz="1638" b="1"/>
            </a:lvl5pPr>
            <a:lvl6pPr marL="2339950" indent="0">
              <a:buNone/>
              <a:defRPr sz="1638" b="1"/>
            </a:lvl6pPr>
            <a:lvl7pPr marL="2807940" indent="0">
              <a:buNone/>
              <a:defRPr sz="1638" b="1"/>
            </a:lvl7pPr>
            <a:lvl8pPr marL="3275929" indent="0">
              <a:buNone/>
              <a:defRPr sz="1638" b="1"/>
            </a:lvl8pPr>
            <a:lvl9pPr marL="3743919" indent="0">
              <a:buNone/>
              <a:defRPr sz="1638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8450" y="2629749"/>
            <a:ext cx="3979177" cy="386796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C3ECC-73F5-4B89-9A89-3C477B2CF0D3}" type="datetimeFigureOut">
              <a:rPr lang="pt-BR" smtClean="0"/>
              <a:t>15/08/2021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24B8-4668-4641-863B-D37D7AEA70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290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C3ECC-73F5-4B89-9A89-3C477B2CF0D3}" type="datetimeFigureOut">
              <a:rPr lang="pt-BR" smtClean="0"/>
              <a:t>15/08/2021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24B8-4668-4641-863B-D37D7AEA70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0207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C3ECC-73F5-4B89-9A89-3C477B2CF0D3}" type="datetimeFigureOut">
              <a:rPr lang="pt-BR" smtClean="0"/>
              <a:t>15/08/2021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24B8-4668-4641-863B-D37D7AEA70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4915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712" y="479954"/>
            <a:ext cx="3018811" cy="1679840"/>
          </a:xfrm>
        </p:spPr>
        <p:txBody>
          <a:bodyPr anchor="b"/>
          <a:lstStyle>
            <a:lvl1pPr>
              <a:defRPr sz="327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9177" y="1036570"/>
            <a:ext cx="4738449" cy="5116178"/>
          </a:xfrm>
        </p:spPr>
        <p:txBody>
          <a:bodyPr/>
          <a:lstStyle>
            <a:lvl1pPr>
              <a:defRPr sz="3276"/>
            </a:lvl1pPr>
            <a:lvl2pPr>
              <a:defRPr sz="2866"/>
            </a:lvl2pPr>
            <a:lvl3pPr>
              <a:defRPr sz="2457"/>
            </a:lvl3pPr>
            <a:lvl4pPr>
              <a:defRPr sz="2047"/>
            </a:lvl4pPr>
            <a:lvl5pPr>
              <a:defRPr sz="2047"/>
            </a:lvl5pPr>
            <a:lvl6pPr>
              <a:defRPr sz="2047"/>
            </a:lvl6pPr>
            <a:lvl7pPr>
              <a:defRPr sz="2047"/>
            </a:lvl7pPr>
            <a:lvl8pPr>
              <a:defRPr sz="2047"/>
            </a:lvl8pPr>
            <a:lvl9pPr>
              <a:defRPr sz="2047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4712" y="2159794"/>
            <a:ext cx="3018811" cy="4001285"/>
          </a:xfrm>
        </p:spPr>
        <p:txBody>
          <a:bodyPr/>
          <a:lstStyle>
            <a:lvl1pPr marL="0" indent="0">
              <a:buNone/>
              <a:defRPr sz="1638"/>
            </a:lvl1pPr>
            <a:lvl2pPr marL="467990" indent="0">
              <a:buNone/>
              <a:defRPr sz="1433"/>
            </a:lvl2pPr>
            <a:lvl3pPr marL="935980" indent="0">
              <a:buNone/>
              <a:defRPr sz="1228"/>
            </a:lvl3pPr>
            <a:lvl4pPr marL="1403970" indent="0">
              <a:buNone/>
              <a:defRPr sz="1024"/>
            </a:lvl4pPr>
            <a:lvl5pPr marL="1871960" indent="0">
              <a:buNone/>
              <a:defRPr sz="1024"/>
            </a:lvl5pPr>
            <a:lvl6pPr marL="2339950" indent="0">
              <a:buNone/>
              <a:defRPr sz="1024"/>
            </a:lvl6pPr>
            <a:lvl7pPr marL="2807940" indent="0">
              <a:buNone/>
              <a:defRPr sz="1024"/>
            </a:lvl7pPr>
            <a:lvl8pPr marL="3275929" indent="0">
              <a:buNone/>
              <a:defRPr sz="1024"/>
            </a:lvl8pPr>
            <a:lvl9pPr marL="3743919" indent="0">
              <a:buNone/>
              <a:defRPr sz="1024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C3ECC-73F5-4B89-9A89-3C477B2CF0D3}" type="datetimeFigureOut">
              <a:rPr lang="pt-BR" smtClean="0"/>
              <a:t>15/08/2021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24B8-4668-4641-863B-D37D7AEA70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606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712" y="479954"/>
            <a:ext cx="3018811" cy="1679840"/>
          </a:xfrm>
        </p:spPr>
        <p:txBody>
          <a:bodyPr anchor="b"/>
          <a:lstStyle>
            <a:lvl1pPr>
              <a:defRPr sz="327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79177" y="1036570"/>
            <a:ext cx="4738449" cy="5116178"/>
          </a:xfrm>
        </p:spPr>
        <p:txBody>
          <a:bodyPr anchor="t"/>
          <a:lstStyle>
            <a:lvl1pPr marL="0" indent="0">
              <a:buNone/>
              <a:defRPr sz="3276"/>
            </a:lvl1pPr>
            <a:lvl2pPr marL="467990" indent="0">
              <a:buNone/>
              <a:defRPr sz="2866"/>
            </a:lvl2pPr>
            <a:lvl3pPr marL="935980" indent="0">
              <a:buNone/>
              <a:defRPr sz="2457"/>
            </a:lvl3pPr>
            <a:lvl4pPr marL="1403970" indent="0">
              <a:buNone/>
              <a:defRPr sz="2047"/>
            </a:lvl4pPr>
            <a:lvl5pPr marL="1871960" indent="0">
              <a:buNone/>
              <a:defRPr sz="2047"/>
            </a:lvl5pPr>
            <a:lvl6pPr marL="2339950" indent="0">
              <a:buNone/>
              <a:defRPr sz="2047"/>
            </a:lvl6pPr>
            <a:lvl7pPr marL="2807940" indent="0">
              <a:buNone/>
              <a:defRPr sz="2047"/>
            </a:lvl7pPr>
            <a:lvl8pPr marL="3275929" indent="0">
              <a:buNone/>
              <a:defRPr sz="2047"/>
            </a:lvl8pPr>
            <a:lvl9pPr marL="3743919" indent="0">
              <a:buNone/>
              <a:defRPr sz="2047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4712" y="2159794"/>
            <a:ext cx="3018811" cy="4001285"/>
          </a:xfrm>
        </p:spPr>
        <p:txBody>
          <a:bodyPr/>
          <a:lstStyle>
            <a:lvl1pPr marL="0" indent="0">
              <a:buNone/>
              <a:defRPr sz="1638"/>
            </a:lvl1pPr>
            <a:lvl2pPr marL="467990" indent="0">
              <a:buNone/>
              <a:defRPr sz="1433"/>
            </a:lvl2pPr>
            <a:lvl3pPr marL="935980" indent="0">
              <a:buNone/>
              <a:defRPr sz="1228"/>
            </a:lvl3pPr>
            <a:lvl4pPr marL="1403970" indent="0">
              <a:buNone/>
              <a:defRPr sz="1024"/>
            </a:lvl4pPr>
            <a:lvl5pPr marL="1871960" indent="0">
              <a:buNone/>
              <a:defRPr sz="1024"/>
            </a:lvl5pPr>
            <a:lvl6pPr marL="2339950" indent="0">
              <a:buNone/>
              <a:defRPr sz="1024"/>
            </a:lvl6pPr>
            <a:lvl7pPr marL="2807940" indent="0">
              <a:buNone/>
              <a:defRPr sz="1024"/>
            </a:lvl7pPr>
            <a:lvl8pPr marL="3275929" indent="0">
              <a:buNone/>
              <a:defRPr sz="1024"/>
            </a:lvl8pPr>
            <a:lvl9pPr marL="3743919" indent="0">
              <a:buNone/>
              <a:defRPr sz="1024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C3ECC-73F5-4B89-9A89-3C477B2CF0D3}" type="datetimeFigureOut">
              <a:rPr lang="pt-BR" smtClean="0"/>
              <a:t>15/08/2021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D24B8-4668-4641-863B-D37D7AEA70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2842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3493" y="383299"/>
            <a:ext cx="8072914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3493" y="1916484"/>
            <a:ext cx="8072914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493" y="6672698"/>
            <a:ext cx="210597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C3ECC-73F5-4B89-9A89-3C477B2CF0D3}" type="datetimeFigureOut">
              <a:rPr lang="pt-BR" smtClean="0"/>
              <a:t>15/08/2021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00467" y="6672698"/>
            <a:ext cx="315896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10429" y="6672698"/>
            <a:ext cx="210597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D24B8-4668-4641-863B-D37D7AEA70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9306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35980" rtl="0" eaLnBrk="1" latinLnBrk="0" hangingPunct="1">
        <a:lnSpc>
          <a:spcPct val="90000"/>
        </a:lnSpc>
        <a:spcBef>
          <a:spcPct val="0"/>
        </a:spcBef>
        <a:buNone/>
        <a:defRPr sz="45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3995" indent="-233995" algn="l" defTabSz="93598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2866" kern="1200">
          <a:solidFill>
            <a:schemeClr val="tx1"/>
          </a:solidFill>
          <a:latin typeface="+mn-lt"/>
          <a:ea typeface="+mn-ea"/>
          <a:cs typeface="+mn-cs"/>
        </a:defRPr>
      </a:lvl1pPr>
      <a:lvl2pPr marL="701985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2457" kern="1200">
          <a:solidFill>
            <a:schemeClr val="tx1"/>
          </a:solidFill>
          <a:latin typeface="+mn-lt"/>
          <a:ea typeface="+mn-ea"/>
          <a:cs typeface="+mn-cs"/>
        </a:defRPr>
      </a:lvl2pPr>
      <a:lvl3pPr marL="1169975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2047" kern="1200">
          <a:solidFill>
            <a:schemeClr val="tx1"/>
          </a:solidFill>
          <a:latin typeface="+mn-lt"/>
          <a:ea typeface="+mn-ea"/>
          <a:cs typeface="+mn-cs"/>
        </a:defRPr>
      </a:lvl3pPr>
      <a:lvl4pPr marL="1637965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1842" kern="1200">
          <a:solidFill>
            <a:schemeClr val="tx1"/>
          </a:solidFill>
          <a:latin typeface="+mn-lt"/>
          <a:ea typeface="+mn-ea"/>
          <a:cs typeface="+mn-cs"/>
        </a:defRPr>
      </a:lvl4pPr>
      <a:lvl5pPr marL="2105955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1842" kern="1200">
          <a:solidFill>
            <a:schemeClr val="tx1"/>
          </a:solidFill>
          <a:latin typeface="+mn-lt"/>
          <a:ea typeface="+mn-ea"/>
          <a:cs typeface="+mn-cs"/>
        </a:defRPr>
      </a:lvl5pPr>
      <a:lvl6pPr marL="2573945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1842" kern="1200">
          <a:solidFill>
            <a:schemeClr val="tx1"/>
          </a:solidFill>
          <a:latin typeface="+mn-lt"/>
          <a:ea typeface="+mn-ea"/>
          <a:cs typeface="+mn-cs"/>
        </a:defRPr>
      </a:lvl6pPr>
      <a:lvl7pPr marL="3041934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1842" kern="1200">
          <a:solidFill>
            <a:schemeClr val="tx1"/>
          </a:solidFill>
          <a:latin typeface="+mn-lt"/>
          <a:ea typeface="+mn-ea"/>
          <a:cs typeface="+mn-cs"/>
        </a:defRPr>
      </a:lvl7pPr>
      <a:lvl8pPr marL="3509924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1842" kern="1200">
          <a:solidFill>
            <a:schemeClr val="tx1"/>
          </a:solidFill>
          <a:latin typeface="+mn-lt"/>
          <a:ea typeface="+mn-ea"/>
          <a:cs typeface="+mn-cs"/>
        </a:defRPr>
      </a:lvl8pPr>
      <a:lvl9pPr marL="3977914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184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1pPr>
      <a:lvl2pPr marL="467990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2pPr>
      <a:lvl3pPr marL="935980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3pPr>
      <a:lvl4pPr marL="1403970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4pPr>
      <a:lvl5pPr marL="1871960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5pPr>
      <a:lvl6pPr marL="2339950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6pPr>
      <a:lvl7pPr marL="2807940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7pPr>
      <a:lvl8pPr marL="3275929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8pPr>
      <a:lvl9pPr marL="3743919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fi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Agrupar 15">
            <a:extLst>
              <a:ext uri="{FF2B5EF4-FFF2-40B4-BE49-F238E27FC236}">
                <a16:creationId xmlns:a16="http://schemas.microsoft.com/office/drawing/2014/main" id="{7F4AFE62-4B7C-451B-BFA7-A621C188B11B}"/>
              </a:ext>
            </a:extLst>
          </p:cNvPr>
          <p:cNvGrpSpPr/>
          <p:nvPr/>
        </p:nvGrpSpPr>
        <p:grpSpPr>
          <a:xfrm>
            <a:off x="-200" y="-17087"/>
            <a:ext cx="9360199" cy="7194889"/>
            <a:chOff x="-200" y="-17087"/>
            <a:chExt cx="9360199" cy="7194889"/>
          </a:xfrm>
        </p:grpSpPr>
        <p:grpSp>
          <p:nvGrpSpPr>
            <p:cNvPr id="15" name="Agrupar 14">
              <a:extLst>
                <a:ext uri="{FF2B5EF4-FFF2-40B4-BE49-F238E27FC236}">
                  <a16:creationId xmlns:a16="http://schemas.microsoft.com/office/drawing/2014/main" id="{AF81E2D3-CACC-4C6E-86AD-947B02ECF0B6}"/>
                </a:ext>
              </a:extLst>
            </p:cNvPr>
            <p:cNvGrpSpPr/>
            <p:nvPr/>
          </p:nvGrpSpPr>
          <p:grpSpPr>
            <a:xfrm>
              <a:off x="-100" y="-17087"/>
              <a:ext cx="9360099" cy="7194889"/>
              <a:chOff x="-100" y="-17087"/>
              <a:chExt cx="9360099" cy="7194889"/>
            </a:xfrm>
          </p:grpSpPr>
          <p:sp>
            <p:nvSpPr>
              <p:cNvPr id="4" name="Freeform 11">
                <a:extLst>
                  <a:ext uri="{FF2B5EF4-FFF2-40B4-BE49-F238E27FC236}">
                    <a16:creationId xmlns:a16="http://schemas.microsoft.com/office/drawing/2014/main" id="{49EDD4E9-BDC7-4099-943A-1593B9E2E026}"/>
                  </a:ext>
                </a:extLst>
              </p:cNvPr>
              <p:cNvSpPr/>
              <p:nvPr/>
            </p:nvSpPr>
            <p:spPr>
              <a:xfrm>
                <a:off x="-100" y="0"/>
                <a:ext cx="9360000" cy="720000"/>
              </a:xfrm>
              <a:custGeom>
                <a:avLst/>
                <a:gdLst/>
                <a:ahLst/>
                <a:cxnLst/>
                <a:rect l="l" t="t" r="r" b="b"/>
                <a:pathLst>
                  <a:path w="65246808" h="2311400">
                    <a:moveTo>
                      <a:pt x="64942008" y="0"/>
                    </a:moveTo>
                    <a:lnTo>
                      <a:pt x="304800" y="0"/>
                    </a:lnTo>
                    <a:cubicBezTo>
                      <a:pt x="135890" y="0"/>
                      <a:pt x="0" y="135890"/>
                      <a:pt x="0" y="304800"/>
                    </a:cubicBezTo>
                    <a:lnTo>
                      <a:pt x="0" y="2006600"/>
                    </a:lnTo>
                    <a:cubicBezTo>
                      <a:pt x="0" y="2175510"/>
                      <a:pt x="135890" y="2311400"/>
                      <a:pt x="304800" y="2311400"/>
                    </a:cubicBezTo>
                    <a:lnTo>
                      <a:pt x="64942008" y="2311400"/>
                    </a:lnTo>
                    <a:cubicBezTo>
                      <a:pt x="65110916" y="2311400"/>
                      <a:pt x="65246808" y="2175510"/>
                      <a:pt x="65246808" y="2006600"/>
                    </a:cubicBezTo>
                    <a:lnTo>
                      <a:pt x="65246808" y="304800"/>
                    </a:lnTo>
                    <a:cubicBezTo>
                      <a:pt x="65246808" y="135890"/>
                      <a:pt x="65110916" y="0"/>
                      <a:pt x="64942008" y="0"/>
                    </a:cubicBezTo>
                    <a:close/>
                  </a:path>
                </a:pathLst>
              </a:custGeom>
              <a:solidFill>
                <a:srgbClr val="1AA1C7"/>
              </a:soli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" name="TextBox 12">
                <a:extLst>
                  <a:ext uri="{FF2B5EF4-FFF2-40B4-BE49-F238E27FC236}">
                    <a16:creationId xmlns:a16="http://schemas.microsoft.com/office/drawing/2014/main" id="{E27E6DBB-F47B-48CA-8CB8-C3DA28DFA833}"/>
                  </a:ext>
                </a:extLst>
              </p:cNvPr>
              <p:cNvSpPr txBox="1"/>
              <p:nvPr/>
            </p:nvSpPr>
            <p:spPr>
              <a:xfrm>
                <a:off x="995940" y="-17087"/>
                <a:ext cx="8364059" cy="718338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ts val="3000"/>
                  </a:lnSpc>
                </a:pPr>
                <a:r>
                  <a:rPr lang="en-US" sz="1700" dirty="0">
                    <a:solidFill>
                      <a:schemeClr val="bg1"/>
                    </a:solidFill>
                    <a:latin typeface="Times New Roman" panose="02020603050405020304" charset="0"/>
                    <a:cs typeface="Times New Roman" panose="02020603050405020304" charset="0"/>
                  </a:rPr>
                  <a:t>VIII  </a:t>
                </a:r>
                <a:r>
                  <a:rPr lang="en-US" sz="1700" dirty="0" err="1">
                    <a:solidFill>
                      <a:schemeClr val="bg1"/>
                    </a:solidFill>
                    <a:latin typeface="Times New Roman" panose="02020603050405020304" charset="0"/>
                    <a:cs typeface="Times New Roman" panose="02020603050405020304" charset="0"/>
                  </a:rPr>
                  <a:t>Simpósio</a:t>
                </a:r>
                <a:r>
                  <a:rPr lang="en-US" sz="1700" dirty="0">
                    <a:solidFill>
                      <a:schemeClr val="bg1"/>
                    </a:solidFill>
                    <a:latin typeface="Times New Roman" panose="02020603050405020304" charset="0"/>
                    <a:cs typeface="Times New Roman" panose="02020603050405020304" charset="0"/>
                  </a:rPr>
                  <a:t> de </a:t>
                </a:r>
                <a:r>
                  <a:rPr lang="en-US" sz="1700" dirty="0" err="1">
                    <a:solidFill>
                      <a:schemeClr val="bg1"/>
                    </a:solidFill>
                    <a:latin typeface="Times New Roman" panose="02020603050405020304" charset="0"/>
                    <a:cs typeface="Times New Roman" panose="02020603050405020304" charset="0"/>
                  </a:rPr>
                  <a:t>Ecologia</a:t>
                </a:r>
                <a:r>
                  <a:rPr lang="en-US" sz="1700" dirty="0">
                    <a:solidFill>
                      <a:schemeClr val="bg1"/>
                    </a:solidFill>
                    <a:latin typeface="Times New Roman" panose="02020603050405020304" charset="0"/>
                    <a:cs typeface="Times New Roman" panose="02020603050405020304" charset="0"/>
                  </a:rPr>
                  <a:t> de </a:t>
                </a:r>
                <a:r>
                  <a:rPr lang="en-US" sz="1700" dirty="0" err="1">
                    <a:solidFill>
                      <a:schemeClr val="bg1"/>
                    </a:solidFill>
                    <a:latin typeface="Times New Roman" panose="02020603050405020304" charset="0"/>
                    <a:cs typeface="Times New Roman" panose="02020603050405020304" charset="0"/>
                  </a:rPr>
                  <a:t>Reservatórios</a:t>
                </a:r>
                <a:r>
                  <a:rPr lang="en-US" sz="1700" dirty="0">
                    <a:solidFill>
                      <a:schemeClr val="bg1"/>
                    </a:solidFill>
                    <a:latin typeface="Times New Roman" panose="02020603050405020304" charset="0"/>
                    <a:cs typeface="Times New Roman" panose="02020603050405020304" charset="0"/>
                  </a:rPr>
                  <a:t>: </a:t>
                </a:r>
                <a:r>
                  <a:rPr lang="en-US" sz="1700" dirty="0" err="1">
                    <a:solidFill>
                      <a:schemeClr val="bg1"/>
                    </a:solidFill>
                    <a:latin typeface="Times New Roman" panose="02020603050405020304" charset="0"/>
                    <a:cs typeface="Times New Roman" panose="02020603050405020304" charset="0"/>
                  </a:rPr>
                  <a:t>visão</a:t>
                </a:r>
                <a:r>
                  <a:rPr lang="en-US" sz="1700" dirty="0">
                    <a:solidFill>
                      <a:schemeClr val="bg1"/>
                    </a:solidFill>
                    <a:latin typeface="Times New Roman" panose="02020603050405020304" charset="0"/>
                    <a:cs typeface="Times New Roman" panose="02020603050405020304" charset="0"/>
                  </a:rPr>
                  <a:t> </a:t>
                </a:r>
                <a:r>
                  <a:rPr lang="en-US" sz="1700" dirty="0" err="1">
                    <a:solidFill>
                      <a:schemeClr val="bg1"/>
                    </a:solidFill>
                    <a:latin typeface="Times New Roman" panose="02020603050405020304" charset="0"/>
                    <a:cs typeface="Times New Roman" panose="02020603050405020304" charset="0"/>
                  </a:rPr>
                  <a:t>múltipla</a:t>
                </a:r>
                <a:r>
                  <a:rPr lang="en-US" sz="1700" dirty="0">
                    <a:solidFill>
                      <a:schemeClr val="bg1"/>
                    </a:solidFill>
                    <a:latin typeface="Times New Roman" panose="02020603050405020304" charset="0"/>
                    <a:cs typeface="Times New Roman" panose="02020603050405020304" charset="0"/>
                  </a:rPr>
                  <a:t> e </a:t>
                </a:r>
                <a:r>
                  <a:rPr lang="en-US" sz="1700" dirty="0" err="1">
                    <a:solidFill>
                      <a:schemeClr val="bg1"/>
                    </a:solidFill>
                    <a:latin typeface="Times New Roman" panose="02020603050405020304" charset="0"/>
                    <a:cs typeface="Times New Roman" panose="02020603050405020304" charset="0"/>
                  </a:rPr>
                  <a:t>integrativa</a:t>
                </a:r>
                <a:r>
                  <a:rPr lang="en-US" sz="1700" dirty="0">
                    <a:solidFill>
                      <a:schemeClr val="bg1"/>
                    </a:solidFill>
                    <a:latin typeface="Times New Roman" panose="02020603050405020304" charset="0"/>
                    <a:cs typeface="Times New Roman" panose="02020603050405020304" charset="0"/>
                  </a:rPr>
                  <a:t> de </a:t>
                </a:r>
                <a:r>
                  <a:rPr lang="en-US" sz="1700" dirty="0" err="1">
                    <a:solidFill>
                      <a:schemeClr val="bg1"/>
                    </a:solidFill>
                    <a:latin typeface="Times New Roman" panose="02020603050405020304" charset="0"/>
                    <a:cs typeface="Times New Roman" panose="02020603050405020304" charset="0"/>
                  </a:rPr>
                  <a:t>conhecimentos</a:t>
                </a:r>
                <a:endParaRPr lang="en-US" sz="1700" dirty="0">
                  <a:solidFill>
                    <a:schemeClr val="bg1"/>
                  </a:solidFill>
                  <a:latin typeface="Times New Roman" panose="02020603050405020304" charset="0"/>
                  <a:cs typeface="Times New Roman" panose="02020603050405020304" charset="0"/>
                </a:endParaRPr>
              </a:p>
              <a:p>
                <a:pPr algn="ctr">
                  <a:lnSpc>
                    <a:spcPts val="3000"/>
                  </a:lnSpc>
                </a:pPr>
                <a:r>
                  <a:rPr lang="en-US" sz="1500" dirty="0">
                    <a:solidFill>
                      <a:schemeClr val="bg1"/>
                    </a:solidFill>
                    <a:latin typeface="Times New Roman" panose="02020603050405020304" charset="0"/>
                    <a:cs typeface="Times New Roman" panose="02020603050405020304" charset="0"/>
                  </a:rPr>
                  <a:t>de 4 a 7 de </a:t>
                </a:r>
                <a:r>
                  <a:rPr lang="en-US" sz="1500" dirty="0" err="1">
                    <a:solidFill>
                      <a:schemeClr val="bg1"/>
                    </a:solidFill>
                    <a:latin typeface="Times New Roman" panose="02020603050405020304" charset="0"/>
                    <a:cs typeface="Times New Roman" panose="02020603050405020304" charset="0"/>
                  </a:rPr>
                  <a:t>outubro</a:t>
                </a:r>
                <a:r>
                  <a:rPr lang="en-US" sz="1500" dirty="0">
                    <a:solidFill>
                      <a:schemeClr val="bg1"/>
                    </a:solidFill>
                    <a:latin typeface="Times New Roman" panose="02020603050405020304" charset="0"/>
                    <a:cs typeface="Times New Roman" panose="02020603050405020304" charset="0"/>
                  </a:rPr>
                  <a:t> de 2021</a:t>
                </a:r>
              </a:p>
            </p:txBody>
          </p:sp>
          <p:grpSp>
            <p:nvGrpSpPr>
              <p:cNvPr id="11" name="Agrupar 10">
                <a:extLst>
                  <a:ext uri="{FF2B5EF4-FFF2-40B4-BE49-F238E27FC236}">
                    <a16:creationId xmlns:a16="http://schemas.microsoft.com/office/drawing/2014/main" id="{0E9AEFE7-EB9A-4A51-B9E7-D85F39D1ED6F}"/>
                  </a:ext>
                </a:extLst>
              </p:cNvPr>
              <p:cNvGrpSpPr/>
              <p:nvPr/>
            </p:nvGrpSpPr>
            <p:grpSpPr>
              <a:xfrm>
                <a:off x="7065872" y="6551054"/>
                <a:ext cx="2186028" cy="626748"/>
                <a:chOff x="2716120" y="6212997"/>
                <a:chExt cx="2186028" cy="626748"/>
              </a:xfrm>
            </p:grpSpPr>
            <p:pic>
              <p:nvPicPr>
                <p:cNvPr id="8" name="Picture 3">
                  <a:extLst>
                    <a:ext uri="{FF2B5EF4-FFF2-40B4-BE49-F238E27FC236}">
                      <a16:creationId xmlns:a16="http://schemas.microsoft.com/office/drawing/2014/main" id="{DF54AAC5-6E57-4D82-8F83-0077C9693D8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rcRect t="19287" b="18175"/>
                <a:stretch>
                  <a:fillRect/>
                </a:stretch>
              </p:blipFill>
              <p:spPr>
                <a:xfrm>
                  <a:off x="3441647" y="6296752"/>
                  <a:ext cx="805859" cy="504000"/>
                </a:xfrm>
                <a:prstGeom prst="rect">
                  <a:avLst/>
                </a:prstGeom>
              </p:spPr>
            </p:pic>
            <p:pic>
              <p:nvPicPr>
                <p:cNvPr id="9" name="Picture 4">
                  <a:extLst>
                    <a:ext uri="{FF2B5EF4-FFF2-40B4-BE49-F238E27FC236}">
                      <a16:creationId xmlns:a16="http://schemas.microsoft.com/office/drawing/2014/main" id="{A90E8EF2-9BB1-4E3E-B3C5-00E2339FE85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>
                <a:xfrm>
                  <a:off x="4290148" y="6227745"/>
                  <a:ext cx="612000" cy="612000"/>
                </a:xfrm>
                <a:prstGeom prst="rect">
                  <a:avLst/>
                </a:prstGeom>
              </p:spPr>
            </p:pic>
            <p:pic>
              <p:nvPicPr>
                <p:cNvPr id="10" name="Picture 5">
                  <a:extLst>
                    <a:ext uri="{FF2B5EF4-FFF2-40B4-BE49-F238E27FC236}">
                      <a16:creationId xmlns:a16="http://schemas.microsoft.com/office/drawing/2014/main" id="{F4FD3DB0-6687-45EC-BEA6-CEDBBE3CAC5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rcRect l="10659" t="14493" r="8810" b="17177"/>
                <a:stretch>
                  <a:fillRect/>
                </a:stretch>
              </p:blipFill>
              <p:spPr>
                <a:xfrm>
                  <a:off x="2716120" y="6212997"/>
                  <a:ext cx="721227" cy="612000"/>
                </a:xfrm>
                <a:prstGeom prst="rect">
                  <a:avLst/>
                </a:prstGeom>
              </p:spPr>
            </p:pic>
          </p:grpSp>
          <p:sp>
            <p:nvSpPr>
              <p:cNvPr id="12" name="CaixaDeTexto 11">
                <a:extLst>
                  <a:ext uri="{FF2B5EF4-FFF2-40B4-BE49-F238E27FC236}">
                    <a16:creationId xmlns:a16="http://schemas.microsoft.com/office/drawing/2014/main" id="{0C03C4CB-D3EA-484A-BA10-FC796E3F1573}"/>
                  </a:ext>
                </a:extLst>
              </p:cNvPr>
              <p:cNvSpPr txBox="1"/>
              <p:nvPr/>
            </p:nvSpPr>
            <p:spPr>
              <a:xfrm>
                <a:off x="7641154" y="6284958"/>
                <a:ext cx="1069524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15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Realização</a:t>
                </a:r>
              </a:p>
            </p:txBody>
          </p:sp>
          <p:cxnSp>
            <p:nvCxnSpPr>
              <p:cNvPr id="14" name="Conector reto 13">
                <a:extLst>
                  <a:ext uri="{FF2B5EF4-FFF2-40B4-BE49-F238E27FC236}">
                    <a16:creationId xmlns:a16="http://schemas.microsoft.com/office/drawing/2014/main" id="{FB8812C0-15C2-44DC-87ED-9C3080A733E2}"/>
                  </a:ext>
                </a:extLst>
              </p:cNvPr>
              <p:cNvCxnSpPr/>
              <p:nvPr/>
            </p:nvCxnSpPr>
            <p:spPr>
              <a:xfrm>
                <a:off x="6977382" y="6575817"/>
                <a:ext cx="2382518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7" name="Imagem 6" descr="Logotipo, nome da empresa&#10;&#10;Descrição gerada automaticamente">
              <a:extLst>
                <a:ext uri="{FF2B5EF4-FFF2-40B4-BE49-F238E27FC236}">
                  <a16:creationId xmlns:a16="http://schemas.microsoft.com/office/drawing/2014/main" id="{6233F184-1376-4423-94FF-A856C163FFE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00" y="0"/>
              <a:ext cx="996141" cy="72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585062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22</Words>
  <Application>Microsoft Office PowerPoint</Application>
  <PresentationFormat>Personalizar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</dc:creator>
  <cp:lastModifiedBy>J</cp:lastModifiedBy>
  <cp:revision>3</cp:revision>
  <dcterms:created xsi:type="dcterms:W3CDTF">2021-08-15T22:46:24Z</dcterms:created>
  <dcterms:modified xsi:type="dcterms:W3CDTF">2021-08-16T00:43:07Z</dcterms:modified>
</cp:coreProperties>
</file>