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7FDE29-063E-4D44-B613-DACB5C7C9D95}" v="2" dt="2023-07-13T16:36:19.7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" d="100"/>
          <a:sy n="12" d="100"/>
        </p:scale>
        <p:origin x="22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150F7-2DB7-4B35-A6E8-7DB45F501F4E}" type="datetimeFigureOut">
              <a:rPr lang="pt-BR" smtClean="0"/>
              <a:t>13/07/2023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CC8B-36EC-457B-95A3-FC0F05D74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9292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150F7-2DB7-4B35-A6E8-7DB45F501F4E}" type="datetimeFigureOut">
              <a:rPr lang="pt-BR" smtClean="0"/>
              <a:t>13/07/2023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CC8B-36EC-457B-95A3-FC0F05D74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434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150F7-2DB7-4B35-A6E8-7DB45F501F4E}" type="datetimeFigureOut">
              <a:rPr lang="pt-BR" smtClean="0"/>
              <a:t>13/07/2023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CC8B-36EC-457B-95A3-FC0F05D74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2479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150F7-2DB7-4B35-A6E8-7DB45F501F4E}" type="datetimeFigureOut">
              <a:rPr lang="pt-BR" smtClean="0"/>
              <a:t>13/07/2023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CC8B-36EC-457B-95A3-FC0F05D74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19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150F7-2DB7-4B35-A6E8-7DB45F501F4E}" type="datetimeFigureOut">
              <a:rPr lang="pt-BR" smtClean="0"/>
              <a:t>13/07/2023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CC8B-36EC-457B-95A3-FC0F05D74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9461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150F7-2DB7-4B35-A6E8-7DB45F501F4E}" type="datetimeFigureOut">
              <a:rPr lang="pt-BR" smtClean="0"/>
              <a:t>13/07/2023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CC8B-36EC-457B-95A3-FC0F05D74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6464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150F7-2DB7-4B35-A6E8-7DB45F501F4E}" type="datetimeFigureOut">
              <a:rPr lang="pt-BR" smtClean="0"/>
              <a:t>13/07/2023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CC8B-36EC-457B-95A3-FC0F05D74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643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150F7-2DB7-4B35-A6E8-7DB45F501F4E}" type="datetimeFigureOut">
              <a:rPr lang="pt-BR" smtClean="0"/>
              <a:t>13/07/2023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CC8B-36EC-457B-95A3-FC0F05D74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630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150F7-2DB7-4B35-A6E8-7DB45F501F4E}" type="datetimeFigureOut">
              <a:rPr lang="pt-BR" smtClean="0"/>
              <a:t>13/07/2023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CC8B-36EC-457B-95A3-FC0F05D74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1360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150F7-2DB7-4B35-A6E8-7DB45F501F4E}" type="datetimeFigureOut">
              <a:rPr lang="pt-BR" smtClean="0"/>
              <a:t>13/07/2023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CC8B-36EC-457B-95A3-FC0F05D74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702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150F7-2DB7-4B35-A6E8-7DB45F501F4E}" type="datetimeFigureOut">
              <a:rPr lang="pt-BR" smtClean="0"/>
              <a:t>13/07/2023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CC8B-36EC-457B-95A3-FC0F05D74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401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150F7-2DB7-4B35-A6E8-7DB45F501F4E}" type="datetimeFigureOut">
              <a:rPr lang="pt-BR" smtClean="0"/>
              <a:t>13/07/2023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BCC8B-36EC-457B-95A3-FC0F05D7485A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 descr="Fundo preto com estrelas&#10;&#10;Descrição gerada automaticamente com confiança média">
            <a:extLst>
              <a:ext uri="{FF2B5EF4-FFF2-40B4-BE49-F238E27FC236}">
                <a16:creationId xmlns:a16="http://schemas.microsoft.com/office/drawing/2014/main" id="{FC94F526-5E22-D609-FB53-BF200BFA52D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5"/>
            <a:ext cx="32399288" cy="43189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27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63912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Rafaela Ribeiro</dc:creator>
  <cp:lastModifiedBy>Rafaela Ribeiro</cp:lastModifiedBy>
  <cp:revision>3</cp:revision>
  <dcterms:created xsi:type="dcterms:W3CDTF">2023-07-13T16:26:20Z</dcterms:created>
  <dcterms:modified xsi:type="dcterms:W3CDTF">2023-07-13T16:45:38Z</dcterms:modified>
</cp:coreProperties>
</file>