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7DB9"/>
    <a:srgbClr val="E4D1E5"/>
    <a:srgbClr val="EB5343"/>
    <a:srgbClr val="EFCC56"/>
    <a:srgbClr val="34A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6FCA-3CB5-4684-B74F-4D4ED712AEE2}" type="datetimeFigureOut">
              <a:rPr lang="pt-BR" smtClean="0"/>
              <a:t>13/07/2023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EA388-A7D7-435F-A897-6D2C70A7BC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43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>
            <a:extLst>
              <a:ext uri="{FF2B5EF4-FFF2-40B4-BE49-F238E27FC236}">
                <a16:creationId xmlns:a16="http://schemas.microsoft.com/office/drawing/2014/main" id="{EC4B4694-F430-5CD5-A145-A3F26394595F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E4D1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A0A7B16E-3770-24E1-95EF-55D8C075FA39}"/>
              </a:ext>
            </a:extLst>
          </p:cNvPr>
          <p:cNvSpPr/>
          <p:nvPr userDrawn="1"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57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Imagem 18" descr="Texto&#10;&#10;Descrição gerada automaticamente">
            <a:extLst>
              <a:ext uri="{FF2B5EF4-FFF2-40B4-BE49-F238E27FC236}">
                <a16:creationId xmlns:a16="http://schemas.microsoft.com/office/drawing/2014/main" id="{32ACB144-792A-4604-BE32-F7DA475E7E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39"/>
            <a:ext cx="12192000" cy="2892903"/>
          </a:xfrm>
          <a:prstGeom prst="rect">
            <a:avLst/>
          </a:prstGeom>
        </p:spPr>
      </p:pic>
      <p:pic>
        <p:nvPicPr>
          <p:cNvPr id="20" name="Imagem 19" descr="Logotipo, nome da empresa&#10;&#10;Descrição gerada automaticamente">
            <a:extLst>
              <a:ext uri="{FF2B5EF4-FFF2-40B4-BE49-F238E27FC236}">
                <a16:creationId xmlns:a16="http://schemas.microsoft.com/office/drawing/2014/main" id="{2AFEF769-EB39-A833-E26C-B1DCBDAE6F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" y="6445765"/>
            <a:ext cx="1302231" cy="390324"/>
          </a:xfrm>
          <a:prstGeom prst="rect">
            <a:avLst/>
          </a:prstGeom>
        </p:spPr>
      </p:pic>
      <p:sp>
        <p:nvSpPr>
          <p:cNvPr id="22" name="Espaço Reservado para Número de Slide 3">
            <a:extLst>
              <a:ext uri="{FF2B5EF4-FFF2-40B4-BE49-F238E27FC236}">
                <a16:creationId xmlns:a16="http://schemas.microsoft.com/office/drawing/2014/main" id="{A08D87E6-AF2E-6024-83F2-02E165894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371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Desenho de uma pessoa&#10;&#10;Descrição gerada automaticamente com confiança média">
            <a:extLst>
              <a:ext uri="{FF2B5EF4-FFF2-40B4-BE49-F238E27FC236}">
                <a16:creationId xmlns:a16="http://schemas.microsoft.com/office/drawing/2014/main" id="{70E04992-ABF5-EC47-D325-E3F38AFAFA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87" r="38380"/>
          <a:stretch/>
        </p:blipFill>
        <p:spPr>
          <a:xfrm>
            <a:off x="10747384" y="-104425"/>
            <a:ext cx="1539061" cy="1592031"/>
          </a:xfrm>
          <a:prstGeom prst="rect">
            <a:avLst/>
          </a:prstGeom>
          <a:effectLst>
            <a:outerShdw blurRad="50800" dist="50800" dir="5400000" sx="92000" sy="92000" algn="ctr" rotWithShape="0">
              <a:srgbClr val="000000">
                <a:alpha val="25000"/>
              </a:srgbClr>
            </a:outerShdw>
          </a:effectLst>
        </p:spPr>
      </p:pic>
      <p:pic>
        <p:nvPicPr>
          <p:cNvPr id="10" name="Imagem 9" descr="Forma&#10;&#10;Descrição gerada automaticamente com confiança média">
            <a:extLst>
              <a:ext uri="{FF2B5EF4-FFF2-40B4-BE49-F238E27FC236}">
                <a16:creationId xmlns:a16="http://schemas.microsoft.com/office/drawing/2014/main" id="{160BA129-3310-A2DC-13DC-4637611C2F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1" t="20461" r="62669" b="22252"/>
          <a:stretch/>
        </p:blipFill>
        <p:spPr>
          <a:xfrm>
            <a:off x="-309095" y="5226582"/>
            <a:ext cx="2743200" cy="1908313"/>
          </a:xfrm>
          <a:prstGeom prst="rect">
            <a:avLst/>
          </a:prstGeom>
        </p:spPr>
      </p:pic>
      <p:pic>
        <p:nvPicPr>
          <p:cNvPr id="11" name="Imagem 10" descr="Logotipo, nome da empresa&#10;&#10;Descrição gerada automaticamente">
            <a:extLst>
              <a:ext uri="{FF2B5EF4-FFF2-40B4-BE49-F238E27FC236}">
                <a16:creationId xmlns:a16="http://schemas.microsoft.com/office/drawing/2014/main" id="{9A371FD9-7682-DD08-98DA-4BC77D461F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24" y="6342733"/>
            <a:ext cx="1302231" cy="390324"/>
          </a:xfrm>
          <a:prstGeom prst="rect">
            <a:avLst/>
          </a:prstGeom>
        </p:spPr>
      </p:pic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749513E8-18DB-903B-B97E-47691542E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25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2D399358-6271-4266-BE1A-CB4904CBB4C3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E4D1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51598F-A391-4022-A4EA-8D8B1DAC98C8}"/>
              </a:ext>
            </a:extLst>
          </p:cNvPr>
          <p:cNvSpPr/>
          <p:nvPr userDrawn="1"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57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Imagem 11" descr="Texto&#10;&#10;Descrição gerada automaticamente">
            <a:extLst>
              <a:ext uri="{FF2B5EF4-FFF2-40B4-BE49-F238E27FC236}">
                <a16:creationId xmlns:a16="http://schemas.microsoft.com/office/drawing/2014/main" id="{104AB512-5F30-0AED-68E2-027EFCC7860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39"/>
            <a:ext cx="12192000" cy="2892903"/>
          </a:xfrm>
          <a:prstGeom prst="rect">
            <a:avLst/>
          </a:prstGeom>
        </p:spPr>
      </p:pic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0031D058-A348-2540-C047-346F77005AD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87" y="6445765"/>
            <a:ext cx="1302231" cy="390324"/>
          </a:xfrm>
          <a:prstGeom prst="rect">
            <a:avLst/>
          </a:prstGeom>
        </p:spPr>
      </p:pic>
      <p:sp>
        <p:nvSpPr>
          <p:cNvPr id="15" name="Espaço Reservado para Número de Slide 3">
            <a:extLst>
              <a:ext uri="{FF2B5EF4-FFF2-40B4-BE49-F238E27FC236}">
                <a16:creationId xmlns:a16="http://schemas.microsoft.com/office/drawing/2014/main" id="{88AC572C-EDD6-EF2C-E1A8-27804DFE3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46D4B045-1D44-4E13-9E8A-154FB0616C4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15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1">
            <a:extLst>
              <a:ext uri="{FF2B5EF4-FFF2-40B4-BE49-F238E27FC236}">
                <a16:creationId xmlns:a16="http://schemas.microsoft.com/office/drawing/2014/main" id="{1D0251C1-F20B-9D8F-D049-74EC656ED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7650" y="6458085"/>
            <a:ext cx="664335" cy="365125"/>
          </a:xfrm>
        </p:spPr>
        <p:txBody>
          <a:bodyPr/>
          <a:lstStyle/>
          <a:p>
            <a:fld id="{46D4B045-1D44-4E13-9E8A-154FB0616C42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689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B3B428B-A82A-B1BD-7F5A-4E2C00162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6D4B045-1D44-4E13-9E8A-154FB0616C42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94495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Danielle Dias</dc:creator>
  <cp:lastModifiedBy>Rafaela Ribeiro</cp:lastModifiedBy>
  <cp:revision>4</cp:revision>
  <dcterms:created xsi:type="dcterms:W3CDTF">2021-11-10T15:38:30Z</dcterms:created>
  <dcterms:modified xsi:type="dcterms:W3CDTF">2023-07-13T16:18:31Z</dcterms:modified>
</cp:coreProperties>
</file>