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2" d="100"/>
          <a:sy n="12" d="100"/>
        </p:scale>
        <p:origin x="1939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61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4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1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44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82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09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44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72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42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790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0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46DF5B-5F25-463C-B0C0-081979C0C2D8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952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xto&#10;&#10;Descrição gerada automaticamente com confiança média">
            <a:extLst>
              <a:ext uri="{FF2B5EF4-FFF2-40B4-BE49-F238E27FC236}">
                <a16:creationId xmlns:a16="http://schemas.microsoft.com/office/drawing/2014/main" id="{879BC13C-199F-A8AE-6160-DB3ED354AC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428755" cy="4637314"/>
          </a:xfrm>
          <a:prstGeom prst="rect">
            <a:avLst/>
          </a:prstGeom>
        </p:spPr>
      </p:pic>
      <p:pic>
        <p:nvPicPr>
          <p:cNvPr id="7" name="Imagem 6" descr="Imagem em preto e branco&#10;&#10;Descrição gerada automaticamente">
            <a:extLst>
              <a:ext uri="{FF2B5EF4-FFF2-40B4-BE49-F238E27FC236}">
                <a16:creationId xmlns:a16="http://schemas.microsoft.com/office/drawing/2014/main" id="{F8881777-D34D-2FC1-6410-82BEE0CA7B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483515"/>
            <a:ext cx="32399288" cy="463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5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Luiz Coelho</dc:creator>
  <cp:lastModifiedBy>Luiz Coelho</cp:lastModifiedBy>
  <cp:revision>1</cp:revision>
  <dcterms:created xsi:type="dcterms:W3CDTF">2024-07-01T23:25:52Z</dcterms:created>
  <dcterms:modified xsi:type="dcterms:W3CDTF">2024-07-01T23:31:56Z</dcterms:modified>
</cp:coreProperties>
</file>