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25" autoAdjust="0"/>
  </p:normalViewPr>
  <p:slideViewPr>
    <p:cSldViewPr snapToGrid="0">
      <p:cViewPr varScale="1">
        <p:scale>
          <a:sx n="77" d="100"/>
          <a:sy n="77" d="100"/>
        </p:scale>
        <p:origin x="91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CA9DB2-F41C-36B1-A457-6F3CA7C4A0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C06045-A762-2DB6-0697-D319F07B9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697091-154C-74DD-2712-328B7B75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096F-F3CD-4089-9719-717A5B4E6DAD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2FCAADC-55C4-FFB2-5E6E-81AEC88D3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D9E504F-9F82-A51B-9C15-695931810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8FC3-CBF9-4CAC-8366-F75AD417F8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2780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9CE2FC-EF2B-EC73-133D-DE6C24D88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E5D85B6-0D9E-420A-C639-E931663849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9F1771-1A72-1D5B-B6B9-8D613F237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096F-F3CD-4089-9719-717A5B4E6DAD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0B38C7-CEE0-D540-F08C-2C14ECA7E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C1B257-6326-D944-71CF-8C3A34151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8FC3-CBF9-4CAC-8366-F75AD417F8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1946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6F6C87C-CFC4-EA82-9BE0-602FB84606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CFE648D-0305-6B10-2383-0C8B7BD05D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003FCD4-C040-DC8A-99CC-181B9E098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096F-F3CD-4089-9719-717A5B4E6DAD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5F6E23D-9769-174E-ECE7-B08A3CB47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DB9E1AA-9BDB-BE2E-D25B-DC6A9D23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8FC3-CBF9-4CAC-8366-F75AD417F8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048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E745C2-5244-AC96-D07D-AEEC37724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5F0684-36C4-1B94-2E78-124B1095C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83156B1-C850-A8DA-4B5C-6303CC062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096F-F3CD-4089-9719-717A5B4E6DAD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AEA969-7BB6-90EF-786E-28AA383E4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F8164F6-AD1D-79D8-1150-4D3940CE8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8FC3-CBF9-4CAC-8366-F75AD417F8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2337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0A55BB-6052-8A73-688E-FC80EE9CB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143C5EF-6DF6-B7C4-BF3E-7D2D4ED04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35932A-45F3-E263-4E40-056B9883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096F-F3CD-4089-9719-717A5B4E6DAD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0C522A9-E1AE-0BAF-FE56-ED4D2565B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BC2E89-4E1B-5B1B-E589-BAF1449D8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8FC3-CBF9-4CAC-8366-F75AD417F8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139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8610-E22D-C6DF-9443-3C255B48A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701E45-C650-0668-193D-AFAE92A102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8879348-0E05-224E-3BC4-A87E187BD1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AC1DAE2-3BDD-A7A8-3C7E-9B305078B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096F-F3CD-4089-9719-717A5B4E6DAD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D4238C9-CFDA-9C6C-EC1F-F1DFE41CF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E9F9C20-4218-A150-94C9-1530ACA7C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8FC3-CBF9-4CAC-8366-F75AD417F8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2399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B22B31-A54C-C91D-7544-6AF924B9D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74899C4-6D96-E7EA-4226-786B27810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B04B863-F250-39C4-DCF8-8DED6F43B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0FD2F5D-0FCC-799C-F427-AA7DD746A6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C76BFFB-21B2-1292-E2EC-8E5BC0ECD1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15C46EF-0B6D-6FB1-EEF9-CF0C65CE9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096F-F3CD-4089-9719-717A5B4E6DAD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A6FF216-EC4D-B93D-99F9-65A690BD1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CF1055C-FFAF-62E0-89CF-864822453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8FC3-CBF9-4CAC-8366-F75AD417F8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7958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15AAAA-FC15-01B2-9E3F-A63AD24C9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E9F627F-C65D-50E4-AFA5-B0353E2C8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096F-F3CD-4089-9719-717A5B4E6DAD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D75FAB0-2EFE-24B6-CC45-E20AE31A5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D590B1A-EE79-AFC5-C58F-CC9455DD8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8FC3-CBF9-4CAC-8366-F75AD417F8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149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B6454DB-B7FC-69E9-9F88-E1BC4B85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096F-F3CD-4089-9719-717A5B4E6DAD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571B72D-29E7-2052-852D-125C4E7D6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A0349D2-B909-0C46-C3F3-2D942A94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8FC3-CBF9-4CAC-8366-F75AD417F8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2911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741D83-F8D2-CFAC-94B8-FC0E9AA8B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93DDFBB-4A8D-E67A-C042-302556587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7AFAFBF-F5A7-2CB5-58A1-D3600D990A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CB80F42-8205-11E0-7DB9-46FBB3393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096F-F3CD-4089-9719-717A5B4E6DAD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ED358D-E262-EC47-3190-EE4691C76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E6A470F-458E-6EAB-B96C-CAAAF434C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8FC3-CBF9-4CAC-8366-F75AD417F8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3525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70F249-8EDC-41BD-BF96-483BE5D70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458C186-2148-C66C-27A1-4200CDEAD9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67414EA-178F-4A35-7532-1730CD521C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053B48C-FF6D-AA53-0D4E-49BBBA107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096F-F3CD-4089-9719-717A5B4E6DAD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102317A-9E20-58A9-5D5A-85F6332BB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4A29DD9-9F6F-694D-1CC9-494CBB511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8FC3-CBF9-4CAC-8366-F75AD417F8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3762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8EE949D-628B-8CF1-242F-A6396CBF6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7D04FC8-53AC-0188-C46A-7E2091E22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1FCEB78-4AC8-CCE1-8064-8BC3EC9FDF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00096F-F3CD-4089-9719-717A5B4E6DAD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0C7B7FE-3B54-805A-3BFF-C8C145D866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4BEAB2D-9047-BF8F-908F-497A2BA49B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5A8FC3-CBF9-4CAC-8366-F75AD417F8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64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Imagem em preto e branco&#10;&#10;Descrição gerada automaticamente">
            <a:extLst>
              <a:ext uri="{FF2B5EF4-FFF2-40B4-BE49-F238E27FC236}">
                <a16:creationId xmlns:a16="http://schemas.microsoft.com/office/drawing/2014/main" id="{53D81143-3850-2B99-74B5-50B41CF4F4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746" y="5126567"/>
            <a:ext cx="12238746" cy="175014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</p:pic>
      <p:pic>
        <p:nvPicPr>
          <p:cNvPr id="11" name="Imagem 10" descr="Texto&#10;&#10;Descrição gerada automaticamente com confiança média">
            <a:extLst>
              <a:ext uri="{FF2B5EF4-FFF2-40B4-BE49-F238E27FC236}">
                <a16:creationId xmlns:a16="http://schemas.microsoft.com/office/drawing/2014/main" id="{A0339512-BB1D-CA7D-8F36-3C6193FB19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743457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</p:pic>
    </p:spTree>
    <p:extLst>
      <p:ext uri="{BB962C8B-B14F-4D97-AF65-F5344CB8AC3E}">
        <p14:creationId xmlns:p14="http://schemas.microsoft.com/office/powerpoint/2010/main" val="3481016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Imagem em preto e branco&#10;&#10;Descrição gerada automaticamente">
            <a:extLst>
              <a:ext uri="{FF2B5EF4-FFF2-40B4-BE49-F238E27FC236}">
                <a16:creationId xmlns:a16="http://schemas.microsoft.com/office/drawing/2014/main" id="{53D81143-3850-2B99-74B5-50B41CF4F4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746" y="5126567"/>
            <a:ext cx="12238746" cy="175014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</p:pic>
    </p:spTree>
    <p:extLst>
      <p:ext uri="{BB962C8B-B14F-4D97-AF65-F5344CB8AC3E}">
        <p14:creationId xmlns:p14="http://schemas.microsoft.com/office/powerpoint/2010/main" val="2059585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Luiz Coelho</dc:creator>
  <cp:lastModifiedBy>Luiz Coelho</cp:lastModifiedBy>
  <cp:revision>1</cp:revision>
  <dcterms:created xsi:type="dcterms:W3CDTF">2024-07-01T23:36:25Z</dcterms:created>
  <dcterms:modified xsi:type="dcterms:W3CDTF">2024-07-01T23:42:39Z</dcterms:modified>
</cp:coreProperties>
</file>