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7" d="100"/>
          <a:sy n="17" d="100"/>
        </p:scale>
        <p:origin x="232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6618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5458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11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4445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>
                    <a:tint val="82000"/>
                  </a:schemeClr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82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82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825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109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8445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5728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6420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6790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6DF5B-5F25-463C-B0C0-081979C0C2D8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002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46DF5B-5F25-463C-B0C0-081979C0C2D8}" type="datetimeFigureOut">
              <a:rPr lang="pt-BR" smtClean="0"/>
              <a:t>09/06/2025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97C2E2-3404-4134-A719-06CEBCBB9E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952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52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Luiz Coelho</dc:creator>
  <cp:lastModifiedBy>Conta da Microsoft</cp:lastModifiedBy>
  <cp:revision>3</cp:revision>
  <dcterms:created xsi:type="dcterms:W3CDTF">2024-07-01T23:25:52Z</dcterms:created>
  <dcterms:modified xsi:type="dcterms:W3CDTF">2025-06-09T19:39:50Z</dcterms:modified>
</cp:coreProperties>
</file>