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489D-73FC-447D-ACDA-C9D36F0D4842}" type="datetimeFigureOut">
              <a:rPr lang="pt-BR" smtClean="0"/>
              <a:t>09/06/2025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DA44-423B-4628-8542-16ADEA0BC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5129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489D-73FC-447D-ACDA-C9D36F0D4842}" type="datetimeFigureOut">
              <a:rPr lang="pt-BR" smtClean="0"/>
              <a:t>09/06/2025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DA44-423B-4628-8542-16ADEA0BC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244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489D-73FC-447D-ACDA-C9D36F0D4842}" type="datetimeFigureOut">
              <a:rPr lang="pt-BR" smtClean="0"/>
              <a:t>09/06/2025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DA44-423B-4628-8542-16ADEA0BC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7029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489D-73FC-447D-ACDA-C9D36F0D4842}" type="datetimeFigureOut">
              <a:rPr lang="pt-BR" smtClean="0"/>
              <a:t>09/06/2025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DA44-423B-4628-8542-16ADEA0BC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0853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489D-73FC-447D-ACDA-C9D36F0D4842}" type="datetimeFigureOut">
              <a:rPr lang="pt-BR" smtClean="0"/>
              <a:t>09/06/2025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DA44-423B-4628-8542-16ADEA0BC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3122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489D-73FC-447D-ACDA-C9D36F0D4842}" type="datetimeFigureOut">
              <a:rPr lang="pt-BR" smtClean="0"/>
              <a:t>09/06/2025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DA44-423B-4628-8542-16ADEA0BC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1086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489D-73FC-447D-ACDA-C9D36F0D4842}" type="datetimeFigureOut">
              <a:rPr lang="pt-BR" smtClean="0"/>
              <a:t>09/06/2025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DA44-423B-4628-8542-16ADEA0BC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4223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489D-73FC-447D-ACDA-C9D36F0D4842}" type="datetimeFigureOut">
              <a:rPr lang="pt-BR" smtClean="0"/>
              <a:t>09/06/2025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DA44-423B-4628-8542-16ADEA0BC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7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489D-73FC-447D-ACDA-C9D36F0D4842}" type="datetimeFigureOut">
              <a:rPr lang="pt-BR" smtClean="0"/>
              <a:t>09/06/2025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DA44-423B-4628-8542-16ADEA0BC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0771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489D-73FC-447D-ACDA-C9D36F0D4842}" type="datetimeFigureOut">
              <a:rPr lang="pt-BR" smtClean="0"/>
              <a:t>09/06/2025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DA44-423B-4628-8542-16ADEA0BC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9189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489D-73FC-447D-ACDA-C9D36F0D4842}" type="datetimeFigureOut">
              <a:rPr lang="pt-BR" smtClean="0"/>
              <a:t>09/06/2025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DA44-423B-4628-8542-16ADEA0BC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3504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9489D-73FC-447D-ACDA-C9D36F0D4842}" type="datetimeFigureOut">
              <a:rPr lang="pt-BR" smtClean="0"/>
              <a:t>09/06/2025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9DA44-423B-4628-8542-16ADEA0BC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849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1967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Conta da Microsoft</dc:creator>
  <cp:lastModifiedBy>Usuario</cp:lastModifiedBy>
  <cp:revision>2</cp:revision>
  <dcterms:created xsi:type="dcterms:W3CDTF">2025-06-09T17:20:02Z</dcterms:created>
  <dcterms:modified xsi:type="dcterms:W3CDTF">2025-06-09T20:20:20Z</dcterms:modified>
</cp:coreProperties>
</file>