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12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24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0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8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12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108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22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7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18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50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489D-73FC-447D-ACDA-C9D36F0D4842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DA44-423B-4628-8542-16ADEA0BC8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49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96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Usuario</cp:lastModifiedBy>
  <cp:revision>2</cp:revision>
  <dcterms:created xsi:type="dcterms:W3CDTF">2025-06-09T17:20:02Z</dcterms:created>
  <dcterms:modified xsi:type="dcterms:W3CDTF">2025-06-09T20:20:20Z</dcterms:modified>
</cp:coreProperties>
</file>