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12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24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0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85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12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108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22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2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77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18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50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49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96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1</cp:revision>
  <dcterms:created xsi:type="dcterms:W3CDTF">2025-06-09T17:20:02Z</dcterms:created>
  <dcterms:modified xsi:type="dcterms:W3CDTF">2025-06-09T17:25:18Z</dcterms:modified>
</cp:coreProperties>
</file>