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96" y="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14AEB-3438-4D10-9911-84BF27B002DC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07996-BD35-4D06-B899-B253DDC0F2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8785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07996-BD35-4D06-B899-B253DDC0F27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5876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7478281"/>
            <a:ext cx="18277616" cy="2808719"/>
            <a:chOff x="0" y="0"/>
            <a:chExt cx="24370154" cy="3744959"/>
          </a:xfrm>
        </p:grpSpPr>
        <p:sp>
          <p:nvSpPr>
            <p:cNvPr id="9" name="Freeform 9"/>
            <p:cNvSpPr/>
            <p:nvPr/>
          </p:nvSpPr>
          <p:spPr>
            <a:xfrm>
              <a:off x="20843183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0" y="0"/>
                  </a:moveTo>
                  <a:lnTo>
                    <a:pt x="3526971" y="0"/>
                  </a:lnTo>
                  <a:lnTo>
                    <a:pt x="3526971" y="3744959"/>
                  </a:lnTo>
                  <a:lnTo>
                    <a:pt x="0" y="3744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 flipH="1">
              <a:off x="0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3526971" y="0"/>
                  </a:moveTo>
                  <a:lnTo>
                    <a:pt x="0" y="0"/>
                  </a:lnTo>
                  <a:lnTo>
                    <a:pt x="0" y="3744959"/>
                  </a:lnTo>
                  <a:lnTo>
                    <a:pt x="3526971" y="3744959"/>
                  </a:lnTo>
                  <a:lnTo>
                    <a:pt x="3526971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Freeform 15" descr="Image with light effects"/>
          <p:cNvSpPr/>
          <p:nvPr/>
        </p:nvSpPr>
        <p:spPr>
          <a:xfrm>
            <a:off x="7987089" y="9345547"/>
            <a:ext cx="2313823" cy="637100"/>
          </a:xfrm>
          <a:custGeom>
            <a:avLst/>
            <a:gdLst/>
            <a:ahLst/>
            <a:cxnLst/>
            <a:rect l="l" t="t" r="r" b="b"/>
            <a:pathLst>
              <a:path w="2313823" h="637100">
                <a:moveTo>
                  <a:pt x="0" y="0"/>
                </a:moveTo>
                <a:lnTo>
                  <a:pt x="2313822" y="0"/>
                </a:lnTo>
                <a:lnTo>
                  <a:pt x="2313822" y="637100"/>
                </a:lnTo>
                <a:lnTo>
                  <a:pt x="0" y="637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95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DC0A05C-3414-3432-B93D-0BA46C665773}"/>
              </a:ext>
            </a:extLst>
          </p:cNvPr>
          <p:cNvSpPr txBox="1"/>
          <p:nvPr/>
        </p:nvSpPr>
        <p:spPr>
          <a:xfrm>
            <a:off x="685800" y="2552700"/>
            <a:ext cx="15773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-Inserir título, autores com destaque ao apresentador e a instituição/endereço de origem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-Mantenha a identidade visual do fundo. O estilo do texto, o tamanho das fontes e a disposição das imagens ficam a critério do autor para melhor adequação das informações.</a:t>
            </a:r>
          </a:p>
          <a:p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Atenção: o número de slides é livre desde que seja coerente com a adequação ao tempo de 10 min de apresentação.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CD696AB-48F9-9C07-7C75-0CC01C1D5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573" y="320330"/>
            <a:ext cx="7632854" cy="17923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7478281"/>
            <a:ext cx="18277616" cy="2808719"/>
            <a:chOff x="0" y="0"/>
            <a:chExt cx="24370154" cy="3744959"/>
          </a:xfrm>
        </p:grpSpPr>
        <p:sp>
          <p:nvSpPr>
            <p:cNvPr id="9" name="Freeform 9"/>
            <p:cNvSpPr/>
            <p:nvPr/>
          </p:nvSpPr>
          <p:spPr>
            <a:xfrm>
              <a:off x="20843183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0" y="0"/>
                  </a:moveTo>
                  <a:lnTo>
                    <a:pt x="3526971" y="0"/>
                  </a:lnTo>
                  <a:lnTo>
                    <a:pt x="3526971" y="3744959"/>
                  </a:lnTo>
                  <a:lnTo>
                    <a:pt x="0" y="3744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 flipH="1">
              <a:off x="0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3526971" y="0"/>
                  </a:moveTo>
                  <a:lnTo>
                    <a:pt x="0" y="0"/>
                  </a:lnTo>
                  <a:lnTo>
                    <a:pt x="0" y="3744959"/>
                  </a:lnTo>
                  <a:lnTo>
                    <a:pt x="3526971" y="3744959"/>
                  </a:lnTo>
                  <a:lnTo>
                    <a:pt x="3526971" y="0"/>
                  </a:lnTo>
                  <a:close/>
                </a:path>
              </a:pathLst>
            </a:custGeom>
            <a:blipFill>
              <a:blip r:embed="rId3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Freeform 15" descr="Image with light effects"/>
          <p:cNvSpPr/>
          <p:nvPr/>
        </p:nvSpPr>
        <p:spPr>
          <a:xfrm>
            <a:off x="7987089" y="9345547"/>
            <a:ext cx="2313823" cy="637100"/>
          </a:xfrm>
          <a:custGeom>
            <a:avLst/>
            <a:gdLst/>
            <a:ahLst/>
            <a:cxnLst/>
            <a:rect l="l" t="t" r="r" b="b"/>
            <a:pathLst>
              <a:path w="2313823" h="637100">
                <a:moveTo>
                  <a:pt x="0" y="0"/>
                </a:moveTo>
                <a:lnTo>
                  <a:pt x="2313822" y="0"/>
                </a:lnTo>
                <a:lnTo>
                  <a:pt x="2313822" y="637100"/>
                </a:lnTo>
                <a:lnTo>
                  <a:pt x="0" y="637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895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70C7E75-3D16-3DB4-C635-3FC4297E5178}"/>
              </a:ext>
            </a:extLst>
          </p:cNvPr>
          <p:cNvSpPr txBox="1"/>
          <p:nvPr/>
        </p:nvSpPr>
        <p:spPr>
          <a:xfrm>
            <a:off x="685800" y="2552700"/>
            <a:ext cx="15773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-Inserir o item Introdução.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-Apresente o tema principal, o problema de pesquisa e a justificativa do seu trabalho de forma sucinta. 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-Utilize tópicos curtos para contextualizar o leitor. Mantenha a identidade visual do fundo. O estilo do texto, o tamanho das fontes e a disposição das imagens ficam a critério do autor para melhor adequação das informações.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EFA9CA6-FB18-2EFF-78FF-439BF6EA7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7573" y="320330"/>
            <a:ext cx="7632854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75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7478281"/>
            <a:ext cx="18277616" cy="2808719"/>
            <a:chOff x="0" y="0"/>
            <a:chExt cx="24370154" cy="3744959"/>
          </a:xfrm>
        </p:grpSpPr>
        <p:sp>
          <p:nvSpPr>
            <p:cNvPr id="9" name="Freeform 9"/>
            <p:cNvSpPr/>
            <p:nvPr/>
          </p:nvSpPr>
          <p:spPr>
            <a:xfrm>
              <a:off x="20843183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0" y="0"/>
                  </a:moveTo>
                  <a:lnTo>
                    <a:pt x="3526971" y="0"/>
                  </a:lnTo>
                  <a:lnTo>
                    <a:pt x="3526971" y="3744959"/>
                  </a:lnTo>
                  <a:lnTo>
                    <a:pt x="0" y="3744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 flipH="1">
              <a:off x="0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3526971" y="0"/>
                  </a:moveTo>
                  <a:lnTo>
                    <a:pt x="0" y="0"/>
                  </a:lnTo>
                  <a:lnTo>
                    <a:pt x="0" y="3744959"/>
                  </a:lnTo>
                  <a:lnTo>
                    <a:pt x="3526971" y="3744959"/>
                  </a:lnTo>
                  <a:lnTo>
                    <a:pt x="3526971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Freeform 15" descr="Image with light effects"/>
          <p:cNvSpPr/>
          <p:nvPr/>
        </p:nvSpPr>
        <p:spPr>
          <a:xfrm>
            <a:off x="7987089" y="9345547"/>
            <a:ext cx="2313823" cy="637100"/>
          </a:xfrm>
          <a:custGeom>
            <a:avLst/>
            <a:gdLst/>
            <a:ahLst/>
            <a:cxnLst/>
            <a:rect l="l" t="t" r="r" b="b"/>
            <a:pathLst>
              <a:path w="2313823" h="637100">
                <a:moveTo>
                  <a:pt x="0" y="0"/>
                </a:moveTo>
                <a:lnTo>
                  <a:pt x="2313822" y="0"/>
                </a:lnTo>
                <a:lnTo>
                  <a:pt x="2313822" y="637100"/>
                </a:lnTo>
                <a:lnTo>
                  <a:pt x="0" y="637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95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ACEEEC9-212A-78B8-0159-EC0F378D9E9C}"/>
              </a:ext>
            </a:extLst>
          </p:cNvPr>
          <p:cNvSpPr txBox="1"/>
          <p:nvPr/>
        </p:nvSpPr>
        <p:spPr>
          <a:xfrm>
            <a:off x="685800" y="2552700"/>
            <a:ext cx="15773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-Inserir o item Objetivos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-Indique claramente o propósito do seu trabalho. Apresente o objetivo geral em destaque e, se houver, os objetivos específicos em tópicos ordenados. -Mantenha a identidade visual do fundo. O estilo do texto, o tamanho das fontes e a disposição das imagens ficam a critério do autor para melhor adequação das informações.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C94CBDF-FA52-DFFA-CC4A-0242D9886F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573" y="320330"/>
            <a:ext cx="7632854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30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7478281"/>
            <a:ext cx="18277616" cy="2808719"/>
            <a:chOff x="0" y="0"/>
            <a:chExt cx="24370154" cy="3744959"/>
          </a:xfrm>
        </p:grpSpPr>
        <p:sp>
          <p:nvSpPr>
            <p:cNvPr id="9" name="Freeform 9"/>
            <p:cNvSpPr/>
            <p:nvPr/>
          </p:nvSpPr>
          <p:spPr>
            <a:xfrm>
              <a:off x="20843183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0" y="0"/>
                  </a:moveTo>
                  <a:lnTo>
                    <a:pt x="3526971" y="0"/>
                  </a:lnTo>
                  <a:lnTo>
                    <a:pt x="3526971" y="3744959"/>
                  </a:lnTo>
                  <a:lnTo>
                    <a:pt x="0" y="3744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 flipH="1">
              <a:off x="0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3526971" y="0"/>
                  </a:moveTo>
                  <a:lnTo>
                    <a:pt x="0" y="0"/>
                  </a:lnTo>
                  <a:lnTo>
                    <a:pt x="0" y="3744959"/>
                  </a:lnTo>
                  <a:lnTo>
                    <a:pt x="3526971" y="3744959"/>
                  </a:lnTo>
                  <a:lnTo>
                    <a:pt x="3526971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Freeform 15" descr="Image with light effects"/>
          <p:cNvSpPr/>
          <p:nvPr/>
        </p:nvSpPr>
        <p:spPr>
          <a:xfrm>
            <a:off x="7987089" y="9345547"/>
            <a:ext cx="2313823" cy="637100"/>
          </a:xfrm>
          <a:custGeom>
            <a:avLst/>
            <a:gdLst/>
            <a:ahLst/>
            <a:cxnLst/>
            <a:rect l="l" t="t" r="r" b="b"/>
            <a:pathLst>
              <a:path w="2313823" h="637100">
                <a:moveTo>
                  <a:pt x="0" y="0"/>
                </a:moveTo>
                <a:lnTo>
                  <a:pt x="2313822" y="0"/>
                </a:lnTo>
                <a:lnTo>
                  <a:pt x="2313822" y="637100"/>
                </a:lnTo>
                <a:lnTo>
                  <a:pt x="0" y="637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95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D8D1791-A529-BAA6-F051-70DCF391D887}"/>
              </a:ext>
            </a:extLst>
          </p:cNvPr>
          <p:cNvSpPr txBox="1"/>
          <p:nvPr/>
        </p:nvSpPr>
        <p:spPr>
          <a:xfrm>
            <a:off x="685800" y="2552700"/>
            <a:ext cx="15773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-Inserir o item Material e Métodos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-Descreva brevemente como a pesquisa foi realizada. Se possível, utilize fluxogramas. 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-Mantenha a identidade visual do fundo. O estilo do texto, o tamanho das fontes e a disposição das imagens ficam a critério do autor para melhor adequação das informações.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BE75B40-29AC-4BF8-8CA0-05441A4E6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573" y="320330"/>
            <a:ext cx="7632854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30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7478281"/>
            <a:ext cx="18277616" cy="2808719"/>
            <a:chOff x="0" y="0"/>
            <a:chExt cx="24370154" cy="3744959"/>
          </a:xfrm>
        </p:grpSpPr>
        <p:sp>
          <p:nvSpPr>
            <p:cNvPr id="9" name="Freeform 9"/>
            <p:cNvSpPr/>
            <p:nvPr/>
          </p:nvSpPr>
          <p:spPr>
            <a:xfrm>
              <a:off x="20843183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0" y="0"/>
                  </a:moveTo>
                  <a:lnTo>
                    <a:pt x="3526971" y="0"/>
                  </a:lnTo>
                  <a:lnTo>
                    <a:pt x="3526971" y="3744959"/>
                  </a:lnTo>
                  <a:lnTo>
                    <a:pt x="0" y="3744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 flipH="1">
              <a:off x="0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3526971" y="0"/>
                  </a:moveTo>
                  <a:lnTo>
                    <a:pt x="0" y="0"/>
                  </a:lnTo>
                  <a:lnTo>
                    <a:pt x="0" y="3744959"/>
                  </a:lnTo>
                  <a:lnTo>
                    <a:pt x="3526971" y="3744959"/>
                  </a:lnTo>
                  <a:lnTo>
                    <a:pt x="3526971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Freeform 15" descr="Image with light effects"/>
          <p:cNvSpPr/>
          <p:nvPr/>
        </p:nvSpPr>
        <p:spPr>
          <a:xfrm>
            <a:off x="7987089" y="9345547"/>
            <a:ext cx="2313823" cy="637100"/>
          </a:xfrm>
          <a:custGeom>
            <a:avLst/>
            <a:gdLst/>
            <a:ahLst/>
            <a:cxnLst/>
            <a:rect l="l" t="t" r="r" b="b"/>
            <a:pathLst>
              <a:path w="2313823" h="637100">
                <a:moveTo>
                  <a:pt x="0" y="0"/>
                </a:moveTo>
                <a:lnTo>
                  <a:pt x="2313822" y="0"/>
                </a:lnTo>
                <a:lnTo>
                  <a:pt x="2313822" y="637100"/>
                </a:lnTo>
                <a:lnTo>
                  <a:pt x="0" y="637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95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959E19A-2EB4-3AEE-2CE6-BD88BF03D55F}"/>
              </a:ext>
            </a:extLst>
          </p:cNvPr>
          <p:cNvSpPr txBox="1"/>
          <p:nvPr/>
        </p:nvSpPr>
        <p:spPr>
          <a:xfrm>
            <a:off x="685800" y="2552700"/>
            <a:ext cx="15773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-Inserir o item Resultados e Discussão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-Mostre os principais achados do seu trabalho. Dê preferência quando possível ao uso de gráficos, tabelas e figuras limpas, interpretando os dados e comparando-os brevemente com a literatura científica da área.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-Mantenha a identidade visual do fundo. O estilo do texto, o tamanho das fontes e a disposição das imagens ficam a critério do autor para melhor adequação das informações.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1AD4B3B-F3B7-468C-2753-DBF0E5E73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573" y="320330"/>
            <a:ext cx="7632854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30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7478281"/>
            <a:ext cx="18277616" cy="2808719"/>
            <a:chOff x="0" y="0"/>
            <a:chExt cx="24370154" cy="3744959"/>
          </a:xfrm>
        </p:grpSpPr>
        <p:sp>
          <p:nvSpPr>
            <p:cNvPr id="9" name="Freeform 9"/>
            <p:cNvSpPr/>
            <p:nvPr/>
          </p:nvSpPr>
          <p:spPr>
            <a:xfrm>
              <a:off x="20843183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0" y="0"/>
                  </a:moveTo>
                  <a:lnTo>
                    <a:pt x="3526971" y="0"/>
                  </a:lnTo>
                  <a:lnTo>
                    <a:pt x="3526971" y="3744959"/>
                  </a:lnTo>
                  <a:lnTo>
                    <a:pt x="0" y="3744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 flipH="1">
              <a:off x="0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3526971" y="0"/>
                  </a:moveTo>
                  <a:lnTo>
                    <a:pt x="0" y="0"/>
                  </a:lnTo>
                  <a:lnTo>
                    <a:pt x="0" y="3744959"/>
                  </a:lnTo>
                  <a:lnTo>
                    <a:pt x="3526971" y="3744959"/>
                  </a:lnTo>
                  <a:lnTo>
                    <a:pt x="3526971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Freeform 15" descr="Image with light effects"/>
          <p:cNvSpPr/>
          <p:nvPr/>
        </p:nvSpPr>
        <p:spPr>
          <a:xfrm>
            <a:off x="7987089" y="9345547"/>
            <a:ext cx="2313823" cy="637100"/>
          </a:xfrm>
          <a:custGeom>
            <a:avLst/>
            <a:gdLst/>
            <a:ahLst/>
            <a:cxnLst/>
            <a:rect l="l" t="t" r="r" b="b"/>
            <a:pathLst>
              <a:path w="2313823" h="637100">
                <a:moveTo>
                  <a:pt x="0" y="0"/>
                </a:moveTo>
                <a:lnTo>
                  <a:pt x="2313822" y="0"/>
                </a:lnTo>
                <a:lnTo>
                  <a:pt x="2313822" y="637100"/>
                </a:lnTo>
                <a:lnTo>
                  <a:pt x="0" y="637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95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C8DFA15-7DC2-4B43-5A88-696479AAE916}"/>
              </a:ext>
            </a:extLst>
          </p:cNvPr>
          <p:cNvSpPr txBox="1"/>
          <p:nvPr/>
        </p:nvSpPr>
        <p:spPr>
          <a:xfrm>
            <a:off x="685800" y="2552700"/>
            <a:ext cx="15773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-Inserir o item Conclusão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-Responda de forma direta e objetiva ao objetivo principal da pesquisa. Evite citações nesta etapa e destaque a contribuição do seu estudo, além de possíveis limitações ou propostas para trabalhos futuros.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-Mantenha a identidade visual do fundo. O estilo do texto, o tamanho das fontes e a disposição das imagens ficam a critério do autor para melhor adequação das informações.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6F423D-468F-F5B7-DA1A-1E61F3F7F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573" y="320330"/>
            <a:ext cx="7632854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00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7478281"/>
            <a:ext cx="18277616" cy="2808719"/>
            <a:chOff x="0" y="0"/>
            <a:chExt cx="24370154" cy="3744959"/>
          </a:xfrm>
        </p:grpSpPr>
        <p:sp>
          <p:nvSpPr>
            <p:cNvPr id="9" name="Freeform 9"/>
            <p:cNvSpPr/>
            <p:nvPr/>
          </p:nvSpPr>
          <p:spPr>
            <a:xfrm>
              <a:off x="20843183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0" y="0"/>
                  </a:moveTo>
                  <a:lnTo>
                    <a:pt x="3526971" y="0"/>
                  </a:lnTo>
                  <a:lnTo>
                    <a:pt x="3526971" y="3744959"/>
                  </a:lnTo>
                  <a:lnTo>
                    <a:pt x="0" y="3744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 flipH="1">
              <a:off x="0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3526971" y="0"/>
                  </a:moveTo>
                  <a:lnTo>
                    <a:pt x="0" y="0"/>
                  </a:lnTo>
                  <a:lnTo>
                    <a:pt x="0" y="3744959"/>
                  </a:lnTo>
                  <a:lnTo>
                    <a:pt x="3526971" y="3744959"/>
                  </a:lnTo>
                  <a:lnTo>
                    <a:pt x="3526971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Freeform 15" descr="Image with light effects"/>
          <p:cNvSpPr/>
          <p:nvPr/>
        </p:nvSpPr>
        <p:spPr>
          <a:xfrm>
            <a:off x="7987089" y="9345547"/>
            <a:ext cx="2313823" cy="637100"/>
          </a:xfrm>
          <a:custGeom>
            <a:avLst/>
            <a:gdLst/>
            <a:ahLst/>
            <a:cxnLst/>
            <a:rect l="l" t="t" r="r" b="b"/>
            <a:pathLst>
              <a:path w="2313823" h="637100">
                <a:moveTo>
                  <a:pt x="0" y="0"/>
                </a:moveTo>
                <a:lnTo>
                  <a:pt x="2313822" y="0"/>
                </a:lnTo>
                <a:lnTo>
                  <a:pt x="2313822" y="637100"/>
                </a:lnTo>
                <a:lnTo>
                  <a:pt x="0" y="637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95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C310658-4450-3A4B-6E41-0DC94D4402D9}"/>
              </a:ext>
            </a:extLst>
          </p:cNvPr>
          <p:cNvSpPr txBox="1"/>
          <p:nvPr/>
        </p:nvSpPr>
        <p:spPr>
          <a:xfrm>
            <a:off x="685800" y="2552700"/>
            <a:ext cx="15773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-Agradecimentos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-Espaço reservado para agradecer às agências de fomento, às instituições de ensino parceiras, aos laboratórios e aos colaboradores que viabilizaram a pesquisa.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-Insira também seu e-mail de contato.</a:t>
            </a:r>
          </a:p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-Mantenha a identidade visual do fundo. O estilo do texto, o tamanho das fontes e a disposição das imagens ficam a critério do autor para melhor adequação das informações.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6E24563-E495-A778-8E6F-A78AEB6AE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573" y="320330"/>
            <a:ext cx="7632854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2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7478281"/>
            <a:ext cx="18277616" cy="2808719"/>
            <a:chOff x="0" y="0"/>
            <a:chExt cx="24370154" cy="3744959"/>
          </a:xfrm>
        </p:grpSpPr>
        <p:sp>
          <p:nvSpPr>
            <p:cNvPr id="9" name="Freeform 9"/>
            <p:cNvSpPr/>
            <p:nvPr/>
          </p:nvSpPr>
          <p:spPr>
            <a:xfrm>
              <a:off x="20843183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0" y="0"/>
                  </a:moveTo>
                  <a:lnTo>
                    <a:pt x="3526971" y="0"/>
                  </a:lnTo>
                  <a:lnTo>
                    <a:pt x="3526971" y="3744959"/>
                  </a:lnTo>
                  <a:lnTo>
                    <a:pt x="0" y="3744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10"/>
            <p:cNvSpPr/>
            <p:nvPr/>
          </p:nvSpPr>
          <p:spPr>
            <a:xfrm flipH="1">
              <a:off x="0" y="0"/>
              <a:ext cx="3526971" cy="3744959"/>
            </a:xfrm>
            <a:custGeom>
              <a:avLst/>
              <a:gdLst/>
              <a:ahLst/>
              <a:cxnLst/>
              <a:rect l="l" t="t" r="r" b="b"/>
              <a:pathLst>
                <a:path w="3526971" h="3744959">
                  <a:moveTo>
                    <a:pt x="3526971" y="0"/>
                  </a:moveTo>
                  <a:lnTo>
                    <a:pt x="0" y="0"/>
                  </a:lnTo>
                  <a:lnTo>
                    <a:pt x="0" y="3744959"/>
                  </a:lnTo>
                  <a:lnTo>
                    <a:pt x="3526971" y="3744959"/>
                  </a:lnTo>
                  <a:lnTo>
                    <a:pt x="3526971" y="0"/>
                  </a:lnTo>
                  <a:close/>
                </a:path>
              </a:pathLst>
            </a:custGeom>
            <a:blipFill>
              <a:blip r:embed="rId2"/>
              <a:stretch>
                <a:fillRect l="-112831" t="-768" r="-1976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Freeform 15" descr="Image with light effects"/>
          <p:cNvSpPr/>
          <p:nvPr/>
        </p:nvSpPr>
        <p:spPr>
          <a:xfrm>
            <a:off x="7987089" y="9345547"/>
            <a:ext cx="2313823" cy="637100"/>
          </a:xfrm>
          <a:custGeom>
            <a:avLst/>
            <a:gdLst/>
            <a:ahLst/>
            <a:cxnLst/>
            <a:rect l="l" t="t" r="r" b="b"/>
            <a:pathLst>
              <a:path w="2313823" h="637100">
                <a:moveTo>
                  <a:pt x="0" y="0"/>
                </a:moveTo>
                <a:lnTo>
                  <a:pt x="2313822" y="0"/>
                </a:lnTo>
                <a:lnTo>
                  <a:pt x="2313822" y="637100"/>
                </a:lnTo>
                <a:lnTo>
                  <a:pt x="0" y="637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954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B798B68-2229-29B7-3092-4DD58FFFF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573" y="320330"/>
            <a:ext cx="7632854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20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478</Words>
  <Application>Microsoft Office PowerPoint</Application>
  <PresentationFormat>Personalizar</PresentationFormat>
  <Paragraphs>23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siepe</dc:title>
  <dc:creator>prppg-p067516</dc:creator>
  <cp:lastModifiedBy>Luiz Coelho</cp:lastModifiedBy>
  <cp:revision>7</cp:revision>
  <dcterms:created xsi:type="dcterms:W3CDTF">2006-08-16T00:00:00Z</dcterms:created>
  <dcterms:modified xsi:type="dcterms:W3CDTF">2026-10-20T12:09:04Z</dcterms:modified>
  <dc:identifier>DAHUREAQsBk</dc:identifier>
</cp:coreProperties>
</file>