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9288" cy="39600188"/>
  <p:notesSz cx="6858000" cy="9144000"/>
  <p:defaultTextStyle>
    <a:defPPr>
      <a:defRPr lang="pt-BR"/>
    </a:defPPr>
    <a:lvl1pPr algn="l" defTabSz="3739942" rtl="0" fontAlgn="base">
      <a:spcBef>
        <a:spcPct val="0"/>
      </a:spcBef>
      <a:spcAft>
        <a:spcPct val="0"/>
      </a:spcAft>
      <a:defRPr sz="736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869971" indent="-1454422" algn="l" defTabSz="3739942" rtl="0" fontAlgn="base">
      <a:spcBef>
        <a:spcPct val="0"/>
      </a:spcBef>
      <a:spcAft>
        <a:spcPct val="0"/>
      </a:spcAft>
      <a:defRPr sz="736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739942" indent="-2908844" algn="l" defTabSz="3739942" rtl="0" fontAlgn="base">
      <a:spcBef>
        <a:spcPct val="0"/>
      </a:spcBef>
      <a:spcAft>
        <a:spcPct val="0"/>
      </a:spcAft>
      <a:defRPr sz="736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5609913" indent="-4363265" algn="l" defTabSz="3739942" rtl="0" fontAlgn="base">
      <a:spcBef>
        <a:spcPct val="0"/>
      </a:spcBef>
      <a:spcAft>
        <a:spcPct val="0"/>
      </a:spcAft>
      <a:defRPr sz="736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7479883" indent="-5817687" algn="l" defTabSz="3739942" rtl="0" fontAlgn="base">
      <a:spcBef>
        <a:spcPct val="0"/>
      </a:spcBef>
      <a:spcAft>
        <a:spcPct val="0"/>
      </a:spcAft>
      <a:defRPr sz="736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077745" algn="l" defTabSz="831098" rtl="0" eaLnBrk="1" latinLnBrk="0" hangingPunct="1">
      <a:defRPr sz="736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493294" algn="l" defTabSz="831098" rtl="0" eaLnBrk="1" latinLnBrk="0" hangingPunct="1">
      <a:defRPr sz="736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908844" algn="l" defTabSz="831098" rtl="0" eaLnBrk="1" latinLnBrk="0" hangingPunct="1">
      <a:defRPr sz="736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324393" algn="l" defTabSz="831098" rtl="0" eaLnBrk="1" latinLnBrk="0" hangingPunct="1">
      <a:defRPr sz="736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473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62"/>
    <a:srgbClr val="05846B"/>
    <a:srgbClr val="2B303A"/>
    <a:srgbClr val="55C29C"/>
    <a:srgbClr val="4DB692"/>
    <a:srgbClr val="45AB89"/>
    <a:srgbClr val="009999"/>
    <a:srgbClr val="339966"/>
    <a:srgbClr val="00348A"/>
    <a:srgbClr val="019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827" autoAdjust="0"/>
  </p:normalViewPr>
  <p:slideViewPr>
    <p:cSldViewPr>
      <p:cViewPr varScale="1">
        <p:scale>
          <a:sx n="14" d="100"/>
          <a:sy n="14" d="100"/>
        </p:scale>
        <p:origin x="2813" y="101"/>
      </p:cViewPr>
      <p:guideLst>
        <p:guide orient="horz" pos="12473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6FBBFFE-0014-FBF7-2EFE-447E469DD7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1FF4C5-8794-CFB4-5E90-24106A8264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B361DD-E46C-46C1-B505-5DAF7C62D205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030DADDB-F342-0B90-CB94-CB11ED53F8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25650" y="685800"/>
            <a:ext cx="2806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A1C6B990-2284-439F-5E2B-CB137DCC92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2E8D0B-C278-9677-ED10-0C2BF88BB7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F35F95-365A-1044-6931-13E89650B1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D6B13C7-8C73-4137-8C1D-BB081888C7F4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739942" rtl="0" eaLnBrk="0" fontAlgn="base" hangingPunct="0">
      <a:spcBef>
        <a:spcPct val="30000"/>
      </a:spcBef>
      <a:spcAft>
        <a:spcPct val="0"/>
      </a:spcAft>
      <a:defRPr sz="4908" kern="1200">
        <a:solidFill>
          <a:schemeClr val="tx1"/>
        </a:solidFill>
        <a:latin typeface="+mn-lt"/>
        <a:ea typeface="+mn-ea"/>
        <a:cs typeface="+mn-cs"/>
      </a:defRPr>
    </a:lvl1pPr>
    <a:lvl2pPr marL="1869971" algn="l" defTabSz="3739942" rtl="0" eaLnBrk="0" fontAlgn="base" hangingPunct="0">
      <a:spcBef>
        <a:spcPct val="30000"/>
      </a:spcBef>
      <a:spcAft>
        <a:spcPct val="0"/>
      </a:spcAft>
      <a:defRPr sz="4908" kern="1200">
        <a:solidFill>
          <a:schemeClr val="tx1"/>
        </a:solidFill>
        <a:latin typeface="+mn-lt"/>
        <a:ea typeface="+mn-ea"/>
        <a:cs typeface="+mn-cs"/>
      </a:defRPr>
    </a:lvl2pPr>
    <a:lvl3pPr marL="3739942" algn="l" defTabSz="3739942" rtl="0" eaLnBrk="0" fontAlgn="base" hangingPunct="0">
      <a:spcBef>
        <a:spcPct val="30000"/>
      </a:spcBef>
      <a:spcAft>
        <a:spcPct val="0"/>
      </a:spcAft>
      <a:defRPr sz="4908" kern="1200">
        <a:solidFill>
          <a:schemeClr val="tx1"/>
        </a:solidFill>
        <a:latin typeface="+mn-lt"/>
        <a:ea typeface="+mn-ea"/>
        <a:cs typeface="+mn-cs"/>
      </a:defRPr>
    </a:lvl3pPr>
    <a:lvl4pPr marL="5609913" algn="l" defTabSz="3739942" rtl="0" eaLnBrk="0" fontAlgn="base" hangingPunct="0">
      <a:spcBef>
        <a:spcPct val="30000"/>
      </a:spcBef>
      <a:spcAft>
        <a:spcPct val="0"/>
      </a:spcAft>
      <a:defRPr sz="4908" kern="1200">
        <a:solidFill>
          <a:schemeClr val="tx1"/>
        </a:solidFill>
        <a:latin typeface="+mn-lt"/>
        <a:ea typeface="+mn-ea"/>
        <a:cs typeface="+mn-cs"/>
      </a:defRPr>
    </a:lvl4pPr>
    <a:lvl5pPr marL="7479883" algn="l" defTabSz="3739942" rtl="0" eaLnBrk="0" fontAlgn="base" hangingPunct="0">
      <a:spcBef>
        <a:spcPct val="30000"/>
      </a:spcBef>
      <a:spcAft>
        <a:spcPct val="0"/>
      </a:spcAft>
      <a:defRPr sz="4908" kern="1200">
        <a:solidFill>
          <a:schemeClr val="tx1"/>
        </a:solidFill>
        <a:latin typeface="+mn-lt"/>
        <a:ea typeface="+mn-ea"/>
        <a:cs typeface="+mn-cs"/>
      </a:defRPr>
    </a:lvl5pPr>
    <a:lvl6pPr marL="9349854" algn="l" defTabSz="3739942" rtl="0" eaLnBrk="1" latinLnBrk="0" hangingPunct="1">
      <a:defRPr sz="4908" kern="1200">
        <a:solidFill>
          <a:schemeClr val="tx1"/>
        </a:solidFill>
        <a:latin typeface="+mn-lt"/>
        <a:ea typeface="+mn-ea"/>
        <a:cs typeface="+mn-cs"/>
      </a:defRPr>
    </a:lvl6pPr>
    <a:lvl7pPr marL="11219825" algn="l" defTabSz="3739942" rtl="0" eaLnBrk="1" latinLnBrk="0" hangingPunct="1">
      <a:defRPr sz="4908" kern="1200">
        <a:solidFill>
          <a:schemeClr val="tx1"/>
        </a:solidFill>
        <a:latin typeface="+mn-lt"/>
        <a:ea typeface="+mn-ea"/>
        <a:cs typeface="+mn-cs"/>
      </a:defRPr>
    </a:lvl7pPr>
    <a:lvl8pPr marL="13089796" algn="l" defTabSz="3739942" rtl="0" eaLnBrk="1" latinLnBrk="0" hangingPunct="1">
      <a:defRPr sz="4908" kern="1200">
        <a:solidFill>
          <a:schemeClr val="tx1"/>
        </a:solidFill>
        <a:latin typeface="+mn-lt"/>
        <a:ea typeface="+mn-ea"/>
        <a:cs typeface="+mn-cs"/>
      </a:defRPr>
    </a:lvl8pPr>
    <a:lvl9pPr marL="14959767" algn="l" defTabSz="3739942" rtl="0" eaLnBrk="1" latinLnBrk="0" hangingPunct="1">
      <a:defRPr sz="49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>
            <a:extLst>
              <a:ext uri="{FF2B5EF4-FFF2-40B4-BE49-F238E27FC236}">
                <a16:creationId xmlns:a16="http://schemas.microsoft.com/office/drawing/2014/main" id="{F68F4BAF-FE82-75D1-D068-11ABAE82AE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25650" y="685800"/>
            <a:ext cx="28067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>
            <a:extLst>
              <a:ext uri="{FF2B5EF4-FFF2-40B4-BE49-F238E27FC236}">
                <a16:creationId xmlns:a16="http://schemas.microsoft.com/office/drawing/2014/main" id="{B5B7CB4D-2748-6C39-AEB1-587A081C0C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Espaço Reservado para Número de Slide 3">
            <a:extLst>
              <a:ext uri="{FF2B5EF4-FFF2-40B4-BE49-F238E27FC236}">
                <a16:creationId xmlns:a16="http://schemas.microsoft.com/office/drawing/2014/main" id="{12784064-7315-A419-979B-7B87A3B23E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918739-DB6A-478D-A30A-ACCD144D0CA7}" type="slidenum">
              <a:rPr lang="pt-BR" altLang="en-US" sz="1200">
                <a:latin typeface="Calibri" panose="020F0502020204030204" pitchFamily="34" charset="0"/>
              </a:rPr>
              <a:pPr eaLnBrk="1" hangingPunct="1"/>
              <a:t>1</a:t>
            </a:fld>
            <a:endParaRPr lang="pt-BR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8" y="12301730"/>
            <a:ext cx="27539395" cy="8488373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3" y="22440107"/>
            <a:ext cx="22679502" cy="101200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2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5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7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8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367E6F-034B-1EEA-B938-91B9D390E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F990-73F3-4E35-B1A3-04925738E83F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18B939-D437-73C2-6F7D-730171AE8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FB3939-119C-3F2A-C04E-770E9535C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D31C0-D2FF-448C-BA87-972B547B4140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7539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6C7FF9-873B-F44C-274B-E447ED5D8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96143-8DCD-4768-A37F-B9C129923BEA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78A600-E5B5-539F-667A-7692F5D4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7CA0CC-6403-1F81-EE86-F638C24B3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B9875-7E98-487D-A2AC-D2D2A8351FA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113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2489845" y="8323374"/>
            <a:ext cx="28703743" cy="17739417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378611" y="8323374"/>
            <a:ext cx="85571246" cy="17739417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AB08B4-BC71-F9E4-936D-87B04CAC8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340F3-655D-48DF-9606-11540FEB1098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979433-FDDA-3AF4-77A3-1D38F1BD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41BC43-144C-2356-BF6A-FEE0E772A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83D71-DA43-4673-8C9C-A523D61FB3B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3804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449C07-583E-3F74-2528-D41D7B2C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8C028-9748-40D8-99B6-4ABD4940C57E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AE9002-BA97-E0AE-F624-B535C849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160DE9-B784-E82F-F438-8D5C2F8C5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9CB77-66D9-4F7C-B9FB-FF3276759B5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776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1" y="25446791"/>
            <a:ext cx="27539395" cy="7865038"/>
          </a:xfrm>
        </p:spPr>
        <p:txBody>
          <a:bodyPr anchor="t"/>
          <a:lstStyle>
            <a:lvl1pPr algn="l">
              <a:defRPr sz="16198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1" y="16784252"/>
            <a:ext cx="27539395" cy="8662538"/>
          </a:xfrm>
        </p:spPr>
        <p:txBody>
          <a:bodyPr anchor="b"/>
          <a:lstStyle>
            <a:lvl1pPr marL="0" indent="0">
              <a:buNone/>
              <a:defRPr sz="8099">
                <a:solidFill>
                  <a:schemeClr val="tx1">
                    <a:tint val="75000"/>
                  </a:schemeClr>
                </a:solidFill>
              </a:defRPr>
            </a:lvl1pPr>
            <a:lvl2pPr marL="1851454" indent="0">
              <a:buNone/>
              <a:defRPr sz="7289">
                <a:solidFill>
                  <a:schemeClr val="tx1">
                    <a:tint val="75000"/>
                  </a:schemeClr>
                </a:solidFill>
              </a:defRPr>
            </a:lvl2pPr>
            <a:lvl3pPr marL="3702909" indent="0">
              <a:buNone/>
              <a:defRPr sz="6479">
                <a:solidFill>
                  <a:schemeClr val="tx1">
                    <a:tint val="75000"/>
                  </a:schemeClr>
                </a:solidFill>
              </a:defRPr>
            </a:lvl3pPr>
            <a:lvl4pPr marL="555436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740581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9257271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1110872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296018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481163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C24268-991F-C35E-237F-83A95AB60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7FA19-3A5A-49A5-94E5-15FE523DFB33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A956F5-7908-CB49-2EDA-45B279539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47EF0B-D9BB-4D00-D360-9F3F15B42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73F7C-272F-4EC0-9A6D-AF291C7A1F1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4083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378612" y="48510231"/>
            <a:ext cx="57137494" cy="137207318"/>
          </a:xfrm>
        </p:spPr>
        <p:txBody>
          <a:bodyPr/>
          <a:lstStyle>
            <a:lvl1pPr>
              <a:defRPr sz="11339"/>
            </a:lvl1pPr>
            <a:lvl2pPr>
              <a:defRPr sz="9719"/>
            </a:lvl2pPr>
            <a:lvl3pPr>
              <a:defRPr sz="8099"/>
            </a:lvl3pPr>
            <a:lvl4pPr>
              <a:defRPr sz="7289"/>
            </a:lvl4pPr>
            <a:lvl5pPr>
              <a:defRPr sz="7289"/>
            </a:lvl5pPr>
            <a:lvl6pPr>
              <a:defRPr sz="7289"/>
            </a:lvl6pPr>
            <a:lvl7pPr>
              <a:defRPr sz="7289"/>
            </a:lvl7pPr>
            <a:lvl8pPr>
              <a:defRPr sz="7289"/>
            </a:lvl8pPr>
            <a:lvl9pPr>
              <a:defRPr sz="728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056094" y="48510231"/>
            <a:ext cx="57137494" cy="137207318"/>
          </a:xfrm>
        </p:spPr>
        <p:txBody>
          <a:bodyPr/>
          <a:lstStyle>
            <a:lvl1pPr>
              <a:defRPr sz="11339"/>
            </a:lvl1pPr>
            <a:lvl2pPr>
              <a:defRPr sz="9719"/>
            </a:lvl2pPr>
            <a:lvl3pPr>
              <a:defRPr sz="8099"/>
            </a:lvl3pPr>
            <a:lvl4pPr>
              <a:defRPr sz="7289"/>
            </a:lvl4pPr>
            <a:lvl5pPr>
              <a:defRPr sz="7289"/>
            </a:lvl5pPr>
            <a:lvl6pPr>
              <a:defRPr sz="7289"/>
            </a:lvl6pPr>
            <a:lvl7pPr>
              <a:defRPr sz="7289"/>
            </a:lvl7pPr>
            <a:lvl8pPr>
              <a:defRPr sz="7289"/>
            </a:lvl8pPr>
            <a:lvl9pPr>
              <a:defRPr sz="728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8567BDCF-FEA3-78F4-B1F0-08828E599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614EF-C75B-439D-AB03-5F89F5000917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9BA1116D-BCA8-DDBB-DD76-01ABC1CCA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41FEFEC4-4F9C-7A8E-23B6-B92DC09C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F7AD5-5008-475A-B9E4-E888A760BA0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3965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5" y="1585844"/>
            <a:ext cx="29159359" cy="6600031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4" y="8864212"/>
            <a:ext cx="14315312" cy="3694182"/>
          </a:xfrm>
        </p:spPr>
        <p:txBody>
          <a:bodyPr anchor="b"/>
          <a:lstStyle>
            <a:lvl1pPr marL="0" indent="0">
              <a:buNone/>
              <a:defRPr sz="9719" b="1"/>
            </a:lvl1pPr>
            <a:lvl2pPr marL="1851454" indent="0">
              <a:buNone/>
              <a:defRPr sz="8099" b="1"/>
            </a:lvl2pPr>
            <a:lvl3pPr marL="3702909" indent="0">
              <a:buNone/>
              <a:defRPr sz="7289" b="1"/>
            </a:lvl3pPr>
            <a:lvl4pPr marL="5554363" indent="0">
              <a:buNone/>
              <a:defRPr sz="6479" b="1"/>
            </a:lvl4pPr>
            <a:lvl5pPr marL="7405817" indent="0">
              <a:buNone/>
              <a:defRPr sz="6479" b="1"/>
            </a:lvl5pPr>
            <a:lvl6pPr marL="9257271" indent="0">
              <a:buNone/>
              <a:defRPr sz="6479" b="1"/>
            </a:lvl6pPr>
            <a:lvl7pPr marL="11108726" indent="0">
              <a:buNone/>
              <a:defRPr sz="6479" b="1"/>
            </a:lvl7pPr>
            <a:lvl8pPr marL="12960180" indent="0">
              <a:buNone/>
              <a:defRPr sz="6479" b="1"/>
            </a:lvl8pPr>
            <a:lvl9pPr marL="14811634" indent="0">
              <a:buNone/>
              <a:defRPr sz="6479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4" y="12558393"/>
            <a:ext cx="14315312" cy="22815944"/>
          </a:xfrm>
        </p:spPr>
        <p:txBody>
          <a:bodyPr/>
          <a:lstStyle>
            <a:lvl1pPr>
              <a:defRPr sz="9719"/>
            </a:lvl1pPr>
            <a:lvl2pPr>
              <a:defRPr sz="8099"/>
            </a:lvl2pPr>
            <a:lvl3pPr>
              <a:defRPr sz="7289"/>
            </a:lvl3pPr>
            <a:lvl4pPr>
              <a:defRPr sz="6479"/>
            </a:lvl4pPr>
            <a:lvl5pPr>
              <a:defRPr sz="6479"/>
            </a:lvl5pPr>
            <a:lvl6pPr>
              <a:defRPr sz="6479"/>
            </a:lvl6pPr>
            <a:lvl7pPr>
              <a:defRPr sz="6479"/>
            </a:lvl7pPr>
            <a:lvl8pPr>
              <a:defRPr sz="6479"/>
            </a:lvl8pPr>
            <a:lvl9pPr>
              <a:defRPr sz="647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2" y="8864212"/>
            <a:ext cx="14320935" cy="3694182"/>
          </a:xfrm>
        </p:spPr>
        <p:txBody>
          <a:bodyPr anchor="b"/>
          <a:lstStyle>
            <a:lvl1pPr marL="0" indent="0">
              <a:buNone/>
              <a:defRPr sz="9719" b="1"/>
            </a:lvl1pPr>
            <a:lvl2pPr marL="1851454" indent="0">
              <a:buNone/>
              <a:defRPr sz="8099" b="1"/>
            </a:lvl2pPr>
            <a:lvl3pPr marL="3702909" indent="0">
              <a:buNone/>
              <a:defRPr sz="7289" b="1"/>
            </a:lvl3pPr>
            <a:lvl4pPr marL="5554363" indent="0">
              <a:buNone/>
              <a:defRPr sz="6479" b="1"/>
            </a:lvl4pPr>
            <a:lvl5pPr marL="7405817" indent="0">
              <a:buNone/>
              <a:defRPr sz="6479" b="1"/>
            </a:lvl5pPr>
            <a:lvl6pPr marL="9257271" indent="0">
              <a:buNone/>
              <a:defRPr sz="6479" b="1"/>
            </a:lvl6pPr>
            <a:lvl7pPr marL="11108726" indent="0">
              <a:buNone/>
              <a:defRPr sz="6479" b="1"/>
            </a:lvl7pPr>
            <a:lvl8pPr marL="12960180" indent="0">
              <a:buNone/>
              <a:defRPr sz="6479" b="1"/>
            </a:lvl8pPr>
            <a:lvl9pPr marL="14811634" indent="0">
              <a:buNone/>
              <a:defRPr sz="6479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2" y="12558393"/>
            <a:ext cx="14320935" cy="22815944"/>
          </a:xfrm>
        </p:spPr>
        <p:txBody>
          <a:bodyPr/>
          <a:lstStyle>
            <a:lvl1pPr>
              <a:defRPr sz="9719"/>
            </a:lvl1pPr>
            <a:lvl2pPr>
              <a:defRPr sz="8099"/>
            </a:lvl2pPr>
            <a:lvl3pPr>
              <a:defRPr sz="7289"/>
            </a:lvl3pPr>
            <a:lvl4pPr>
              <a:defRPr sz="6479"/>
            </a:lvl4pPr>
            <a:lvl5pPr>
              <a:defRPr sz="6479"/>
            </a:lvl5pPr>
            <a:lvl6pPr>
              <a:defRPr sz="6479"/>
            </a:lvl6pPr>
            <a:lvl7pPr>
              <a:defRPr sz="6479"/>
            </a:lvl7pPr>
            <a:lvl8pPr>
              <a:defRPr sz="6479"/>
            </a:lvl8pPr>
            <a:lvl9pPr>
              <a:defRPr sz="647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F0D2E7D7-B041-2104-BB10-234CF735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35D67-933D-43B4-9293-ABE8564BF07D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B4270691-6AA7-858C-D652-68ED66FC7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A3F81053-B44F-E4B9-C52C-B5671A1B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7671E-03EA-4E9F-B41E-270EEAC793F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0194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7CA9E474-7F04-D741-14B5-2D8A05D8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4E03-1674-438E-8C36-613B684040FC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3F72F3E3-522F-75F3-72BF-C87559A8D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87DFEB0A-7534-CFCF-B193-A4CAB7F74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A932A-0DD5-4E47-8731-607E62D013F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62825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1E81A78B-14FA-72C2-6CF9-CB5CD84A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80CC1-C48C-451A-9BA2-9F0096CD9439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74B63C5E-E5FB-23E2-A2E4-EC6719262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31FEAE7E-9FB7-0F21-805E-A9242757B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4BD5C-19FD-4945-93E8-A1DBAB76F7B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9006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6" y="1576674"/>
            <a:ext cx="10659142" cy="6710033"/>
          </a:xfrm>
        </p:spPr>
        <p:txBody>
          <a:bodyPr anchor="b"/>
          <a:lstStyle>
            <a:lvl1pPr algn="l">
              <a:defRPr sz="8099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1" y="1576677"/>
            <a:ext cx="18112102" cy="33797663"/>
          </a:xfrm>
        </p:spPr>
        <p:txBody>
          <a:bodyPr/>
          <a:lstStyle>
            <a:lvl1pPr>
              <a:defRPr sz="12959"/>
            </a:lvl1pPr>
            <a:lvl2pPr>
              <a:defRPr sz="11339"/>
            </a:lvl2pPr>
            <a:lvl3pPr>
              <a:defRPr sz="9719"/>
            </a:lvl3pPr>
            <a:lvl4pPr>
              <a:defRPr sz="8099"/>
            </a:lvl4pPr>
            <a:lvl5pPr>
              <a:defRPr sz="8099"/>
            </a:lvl5pPr>
            <a:lvl6pPr>
              <a:defRPr sz="8099"/>
            </a:lvl6pPr>
            <a:lvl7pPr>
              <a:defRPr sz="8099"/>
            </a:lvl7pPr>
            <a:lvl8pPr>
              <a:defRPr sz="8099"/>
            </a:lvl8pPr>
            <a:lvl9pPr>
              <a:defRPr sz="809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66" y="8286710"/>
            <a:ext cx="10659142" cy="27087632"/>
          </a:xfrm>
        </p:spPr>
        <p:txBody>
          <a:bodyPr/>
          <a:lstStyle>
            <a:lvl1pPr marL="0" indent="0">
              <a:buNone/>
              <a:defRPr sz="5669"/>
            </a:lvl1pPr>
            <a:lvl2pPr marL="1851454" indent="0">
              <a:buNone/>
              <a:defRPr sz="4859"/>
            </a:lvl2pPr>
            <a:lvl3pPr marL="3702909" indent="0">
              <a:buNone/>
              <a:defRPr sz="4050"/>
            </a:lvl3pPr>
            <a:lvl4pPr marL="5554363" indent="0">
              <a:buNone/>
              <a:defRPr sz="3690"/>
            </a:lvl4pPr>
            <a:lvl5pPr marL="7405817" indent="0">
              <a:buNone/>
              <a:defRPr sz="3690"/>
            </a:lvl5pPr>
            <a:lvl6pPr marL="9257271" indent="0">
              <a:buNone/>
              <a:defRPr sz="3690"/>
            </a:lvl6pPr>
            <a:lvl7pPr marL="11108726" indent="0">
              <a:buNone/>
              <a:defRPr sz="3690"/>
            </a:lvl7pPr>
            <a:lvl8pPr marL="12960180" indent="0">
              <a:buNone/>
              <a:defRPr sz="3690"/>
            </a:lvl8pPr>
            <a:lvl9pPr marL="14811634" indent="0">
              <a:buNone/>
              <a:defRPr sz="369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A08431AE-4A23-8F18-C564-8D6D1248A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CC1C-B328-428C-84AC-1D52B0599E6C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AC77967-C374-5035-5C89-B46753A2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12EA125D-3ECB-4C69-B2AC-506EF2203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BC678-54FE-4E8A-A37B-84A4B393DCB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4115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7" y="27720133"/>
            <a:ext cx="19439573" cy="3272519"/>
          </a:xfrm>
        </p:spPr>
        <p:txBody>
          <a:bodyPr anchor="b"/>
          <a:lstStyle>
            <a:lvl1pPr algn="l">
              <a:defRPr sz="8099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7" y="3538350"/>
            <a:ext cx="19439573" cy="23760113"/>
          </a:xfrm>
        </p:spPr>
        <p:txBody>
          <a:bodyPr rtlCol="0">
            <a:normAutofit/>
          </a:bodyPr>
          <a:lstStyle>
            <a:lvl1pPr marL="0" indent="0">
              <a:buNone/>
              <a:defRPr sz="12959"/>
            </a:lvl1pPr>
            <a:lvl2pPr marL="1851454" indent="0">
              <a:buNone/>
              <a:defRPr sz="11339"/>
            </a:lvl2pPr>
            <a:lvl3pPr marL="3702909" indent="0">
              <a:buNone/>
              <a:defRPr sz="9719"/>
            </a:lvl3pPr>
            <a:lvl4pPr marL="5554363" indent="0">
              <a:buNone/>
              <a:defRPr sz="8099"/>
            </a:lvl4pPr>
            <a:lvl5pPr marL="7405817" indent="0">
              <a:buNone/>
              <a:defRPr sz="8099"/>
            </a:lvl5pPr>
            <a:lvl6pPr marL="9257271" indent="0">
              <a:buNone/>
              <a:defRPr sz="8099"/>
            </a:lvl6pPr>
            <a:lvl7pPr marL="11108726" indent="0">
              <a:buNone/>
              <a:defRPr sz="8099"/>
            </a:lvl7pPr>
            <a:lvl8pPr marL="12960180" indent="0">
              <a:buNone/>
              <a:defRPr sz="8099"/>
            </a:lvl8pPr>
            <a:lvl9pPr marL="14811634" indent="0">
              <a:buNone/>
              <a:defRPr sz="8099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7" y="30992650"/>
            <a:ext cx="19439573" cy="4647520"/>
          </a:xfrm>
        </p:spPr>
        <p:txBody>
          <a:bodyPr/>
          <a:lstStyle>
            <a:lvl1pPr marL="0" indent="0">
              <a:buNone/>
              <a:defRPr sz="5669"/>
            </a:lvl1pPr>
            <a:lvl2pPr marL="1851454" indent="0">
              <a:buNone/>
              <a:defRPr sz="4859"/>
            </a:lvl2pPr>
            <a:lvl3pPr marL="3702909" indent="0">
              <a:buNone/>
              <a:defRPr sz="4050"/>
            </a:lvl3pPr>
            <a:lvl4pPr marL="5554363" indent="0">
              <a:buNone/>
              <a:defRPr sz="3690"/>
            </a:lvl4pPr>
            <a:lvl5pPr marL="7405817" indent="0">
              <a:buNone/>
              <a:defRPr sz="3690"/>
            </a:lvl5pPr>
            <a:lvl6pPr marL="9257271" indent="0">
              <a:buNone/>
              <a:defRPr sz="3690"/>
            </a:lvl6pPr>
            <a:lvl7pPr marL="11108726" indent="0">
              <a:buNone/>
              <a:defRPr sz="3690"/>
            </a:lvl7pPr>
            <a:lvl8pPr marL="12960180" indent="0">
              <a:buNone/>
              <a:defRPr sz="3690"/>
            </a:lvl8pPr>
            <a:lvl9pPr marL="14811634" indent="0">
              <a:buNone/>
              <a:defRPr sz="369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54FD4AC0-F552-300D-84B1-1267C6EAB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DB41-86D1-439C-89CE-ADB4824A668E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B708C396-E3A2-01CA-5269-D7C1669D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ACBD655A-A58B-D258-5B0D-BCD5FEBBF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CE374-ADE7-457D-927D-23AB068C791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9885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1CF395E6-96DE-B7E1-1891-E1BFCF46BC1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19965" y="1585987"/>
            <a:ext cx="29159359" cy="660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BC44BAE2-BE31-E693-353F-663AAE5C67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19965" y="9239462"/>
            <a:ext cx="29159359" cy="2613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38F589-5AD7-8D57-6207-EE4990627B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19964" y="36703218"/>
            <a:ext cx="7559834" cy="210979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485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37DA58-7C5B-4BBE-B26A-94C2A9067B25}" type="datetimeFigureOut">
              <a:rPr lang="pt-BR"/>
              <a:pPr>
                <a:defRPr/>
              </a:pPr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40F72A-5C01-EC26-1C02-43662B07D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69757" y="36703218"/>
            <a:ext cx="10259775" cy="210979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485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2155F5-BB49-49FF-C3F7-24B5C92B5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19490" y="36703218"/>
            <a:ext cx="7559834" cy="2109798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algn="r">
              <a:defRPr sz="4859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C28CEBC-8854-4989-9866-B1E1AA62CF8D}" type="slidenum">
              <a:rPr lang="pt-BR" altLang="en-US"/>
              <a:pPr/>
              <a:t>‹nº›</a:t>
            </a:fld>
            <a:endParaRPr lang="pt-BR" altLang="en-US"/>
          </a:p>
        </p:txBody>
      </p:sp>
      <p:pic>
        <p:nvPicPr>
          <p:cNvPr id="2" name="Imagem 1" descr="Cabecalho poster SMEQ.png">
            <a:extLst>
              <a:ext uri="{FF2B5EF4-FFF2-40B4-BE49-F238E27FC236}">
                <a16:creationId xmlns:a16="http://schemas.microsoft.com/office/drawing/2014/main" id="{FC85F095-4440-8F3F-9C92-143BF1E752F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 t="12118" r="2889" b="14394"/>
          <a:stretch>
            <a:fillRect/>
          </a:stretch>
        </p:blipFill>
        <p:spPr>
          <a:xfrm>
            <a:off x="-626654" y="219925"/>
            <a:ext cx="32760794" cy="6618729"/>
          </a:xfrm>
          <a:prstGeom prst="rect">
            <a:avLst/>
          </a:prstGeom>
        </p:spPr>
      </p:pic>
      <p:pic>
        <p:nvPicPr>
          <p:cNvPr id="3" name="Imagem 2" descr="Rodape poster SMEQ.png">
            <a:extLst>
              <a:ext uri="{FF2B5EF4-FFF2-40B4-BE49-F238E27FC236}">
                <a16:creationId xmlns:a16="http://schemas.microsoft.com/office/drawing/2014/main" id="{8B022375-5C7D-F71D-830B-935E8B4B2EA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357884" y="37154022"/>
            <a:ext cx="31587595" cy="20785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2909" rtl="0" eaLnBrk="0" fontAlgn="base" hangingPunct="0">
        <a:spcBef>
          <a:spcPct val="0"/>
        </a:spcBef>
        <a:spcAft>
          <a:spcPct val="0"/>
        </a:spcAft>
        <a:defRPr sz="1781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02909" rtl="0" eaLnBrk="0" fontAlgn="base" hangingPunct="0">
        <a:spcBef>
          <a:spcPct val="0"/>
        </a:spcBef>
        <a:spcAft>
          <a:spcPct val="0"/>
        </a:spcAft>
        <a:defRPr sz="17818">
          <a:solidFill>
            <a:schemeClr val="tx1"/>
          </a:solidFill>
          <a:latin typeface="Calibri" pitchFamily="34" charset="0"/>
        </a:defRPr>
      </a:lvl2pPr>
      <a:lvl3pPr algn="ctr" defTabSz="3702909" rtl="0" eaLnBrk="0" fontAlgn="base" hangingPunct="0">
        <a:spcBef>
          <a:spcPct val="0"/>
        </a:spcBef>
        <a:spcAft>
          <a:spcPct val="0"/>
        </a:spcAft>
        <a:defRPr sz="17818">
          <a:solidFill>
            <a:schemeClr val="tx1"/>
          </a:solidFill>
          <a:latin typeface="Calibri" pitchFamily="34" charset="0"/>
        </a:defRPr>
      </a:lvl3pPr>
      <a:lvl4pPr algn="ctr" defTabSz="3702909" rtl="0" eaLnBrk="0" fontAlgn="base" hangingPunct="0">
        <a:spcBef>
          <a:spcPct val="0"/>
        </a:spcBef>
        <a:spcAft>
          <a:spcPct val="0"/>
        </a:spcAft>
        <a:defRPr sz="17818">
          <a:solidFill>
            <a:schemeClr val="tx1"/>
          </a:solidFill>
          <a:latin typeface="Calibri" pitchFamily="34" charset="0"/>
        </a:defRPr>
      </a:lvl4pPr>
      <a:lvl5pPr algn="ctr" defTabSz="3702909" rtl="0" eaLnBrk="0" fontAlgn="base" hangingPunct="0">
        <a:spcBef>
          <a:spcPct val="0"/>
        </a:spcBef>
        <a:spcAft>
          <a:spcPct val="0"/>
        </a:spcAft>
        <a:defRPr sz="17818">
          <a:solidFill>
            <a:schemeClr val="tx1"/>
          </a:solidFill>
          <a:latin typeface="Calibri" pitchFamily="34" charset="0"/>
        </a:defRPr>
      </a:lvl5pPr>
      <a:lvl6pPr marL="411434" algn="ctr" defTabSz="3702909" rtl="0" fontAlgn="base">
        <a:spcBef>
          <a:spcPct val="0"/>
        </a:spcBef>
        <a:spcAft>
          <a:spcPct val="0"/>
        </a:spcAft>
        <a:defRPr sz="17818">
          <a:solidFill>
            <a:schemeClr val="tx1"/>
          </a:solidFill>
          <a:latin typeface="Calibri" pitchFamily="34" charset="0"/>
        </a:defRPr>
      </a:lvl6pPr>
      <a:lvl7pPr marL="822869" algn="ctr" defTabSz="3702909" rtl="0" fontAlgn="base">
        <a:spcBef>
          <a:spcPct val="0"/>
        </a:spcBef>
        <a:spcAft>
          <a:spcPct val="0"/>
        </a:spcAft>
        <a:defRPr sz="17818">
          <a:solidFill>
            <a:schemeClr val="tx1"/>
          </a:solidFill>
          <a:latin typeface="Calibri" pitchFamily="34" charset="0"/>
        </a:defRPr>
      </a:lvl7pPr>
      <a:lvl8pPr marL="1234303" algn="ctr" defTabSz="3702909" rtl="0" fontAlgn="base">
        <a:spcBef>
          <a:spcPct val="0"/>
        </a:spcBef>
        <a:spcAft>
          <a:spcPct val="0"/>
        </a:spcAft>
        <a:defRPr sz="17818">
          <a:solidFill>
            <a:schemeClr val="tx1"/>
          </a:solidFill>
          <a:latin typeface="Calibri" pitchFamily="34" charset="0"/>
        </a:defRPr>
      </a:lvl8pPr>
      <a:lvl9pPr marL="1645737" algn="ctr" defTabSz="3702909" rtl="0" fontAlgn="base">
        <a:spcBef>
          <a:spcPct val="0"/>
        </a:spcBef>
        <a:spcAft>
          <a:spcPct val="0"/>
        </a:spcAft>
        <a:defRPr sz="17818">
          <a:solidFill>
            <a:schemeClr val="tx1"/>
          </a:solidFill>
          <a:latin typeface="Calibri" pitchFamily="34" charset="0"/>
        </a:defRPr>
      </a:lvl9pPr>
    </p:titleStyle>
    <p:bodyStyle>
      <a:lvl1pPr marL="1388591" indent="-1388591" algn="l" defTabSz="370290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959" kern="1200">
          <a:solidFill>
            <a:schemeClr val="tx1"/>
          </a:solidFill>
          <a:latin typeface="+mn-lt"/>
          <a:ea typeface="+mn-ea"/>
          <a:cs typeface="+mn-cs"/>
        </a:defRPr>
      </a:lvl1pPr>
      <a:lvl2pPr marL="3008613" indent="-1157159" algn="l" defTabSz="370290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339" kern="1200">
          <a:solidFill>
            <a:schemeClr val="tx1"/>
          </a:solidFill>
          <a:latin typeface="+mn-lt"/>
          <a:ea typeface="+mn-ea"/>
          <a:cs typeface="+mn-cs"/>
        </a:defRPr>
      </a:lvl2pPr>
      <a:lvl3pPr marL="4628636" indent="-925727" algn="l" defTabSz="370290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719" kern="1200">
          <a:solidFill>
            <a:schemeClr val="tx1"/>
          </a:solidFill>
          <a:latin typeface="+mn-lt"/>
          <a:ea typeface="+mn-ea"/>
          <a:cs typeface="+mn-cs"/>
        </a:defRPr>
      </a:lvl3pPr>
      <a:lvl4pPr marL="6480090" indent="-925727" algn="l" defTabSz="370290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099" kern="1200">
          <a:solidFill>
            <a:schemeClr val="tx1"/>
          </a:solidFill>
          <a:latin typeface="+mn-lt"/>
          <a:ea typeface="+mn-ea"/>
          <a:cs typeface="+mn-cs"/>
        </a:defRPr>
      </a:lvl4pPr>
      <a:lvl5pPr marL="8331544" indent="-925727" algn="l" defTabSz="370290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099" kern="1200">
          <a:solidFill>
            <a:schemeClr val="tx1"/>
          </a:solidFill>
          <a:latin typeface="+mn-lt"/>
          <a:ea typeface="+mn-ea"/>
          <a:cs typeface="+mn-cs"/>
        </a:defRPr>
      </a:lvl5pPr>
      <a:lvl6pPr marL="10182998" indent="-925727" algn="l" defTabSz="3702909" rtl="0" eaLnBrk="1" latinLnBrk="0" hangingPunct="1">
        <a:spcBef>
          <a:spcPct val="20000"/>
        </a:spcBef>
        <a:buFont typeface="Arial" pitchFamily="34" charset="0"/>
        <a:buChar char="•"/>
        <a:defRPr sz="8099" kern="1200">
          <a:solidFill>
            <a:schemeClr val="tx1"/>
          </a:solidFill>
          <a:latin typeface="+mn-lt"/>
          <a:ea typeface="+mn-ea"/>
          <a:cs typeface="+mn-cs"/>
        </a:defRPr>
      </a:lvl6pPr>
      <a:lvl7pPr marL="12034453" indent="-925727" algn="l" defTabSz="3702909" rtl="0" eaLnBrk="1" latinLnBrk="0" hangingPunct="1">
        <a:spcBef>
          <a:spcPct val="20000"/>
        </a:spcBef>
        <a:buFont typeface="Arial" pitchFamily="34" charset="0"/>
        <a:buChar char="•"/>
        <a:defRPr sz="8099" kern="1200">
          <a:solidFill>
            <a:schemeClr val="tx1"/>
          </a:solidFill>
          <a:latin typeface="+mn-lt"/>
          <a:ea typeface="+mn-ea"/>
          <a:cs typeface="+mn-cs"/>
        </a:defRPr>
      </a:lvl7pPr>
      <a:lvl8pPr marL="13885907" indent="-925727" algn="l" defTabSz="3702909" rtl="0" eaLnBrk="1" latinLnBrk="0" hangingPunct="1">
        <a:spcBef>
          <a:spcPct val="20000"/>
        </a:spcBef>
        <a:buFont typeface="Arial" pitchFamily="34" charset="0"/>
        <a:buChar char="•"/>
        <a:defRPr sz="8099" kern="1200">
          <a:solidFill>
            <a:schemeClr val="tx1"/>
          </a:solidFill>
          <a:latin typeface="+mn-lt"/>
          <a:ea typeface="+mn-ea"/>
          <a:cs typeface="+mn-cs"/>
        </a:defRPr>
      </a:lvl8pPr>
      <a:lvl9pPr marL="15737361" indent="-925727" algn="l" defTabSz="3702909" rtl="0" eaLnBrk="1" latinLnBrk="0" hangingPunct="1">
        <a:spcBef>
          <a:spcPct val="20000"/>
        </a:spcBef>
        <a:buFont typeface="Arial" pitchFamily="34" charset="0"/>
        <a:buChar char="•"/>
        <a:defRPr sz="80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702909" rtl="0" eaLnBrk="1" latinLnBrk="0" hangingPunct="1">
        <a:defRPr sz="7289" kern="1200">
          <a:solidFill>
            <a:schemeClr val="tx1"/>
          </a:solidFill>
          <a:latin typeface="+mn-lt"/>
          <a:ea typeface="+mn-ea"/>
          <a:cs typeface="+mn-cs"/>
        </a:defRPr>
      </a:lvl1pPr>
      <a:lvl2pPr marL="1851454" algn="l" defTabSz="3702909" rtl="0" eaLnBrk="1" latinLnBrk="0" hangingPunct="1">
        <a:defRPr sz="7289" kern="1200">
          <a:solidFill>
            <a:schemeClr val="tx1"/>
          </a:solidFill>
          <a:latin typeface="+mn-lt"/>
          <a:ea typeface="+mn-ea"/>
          <a:cs typeface="+mn-cs"/>
        </a:defRPr>
      </a:lvl2pPr>
      <a:lvl3pPr marL="3702909" algn="l" defTabSz="3702909" rtl="0" eaLnBrk="1" latinLnBrk="0" hangingPunct="1">
        <a:defRPr sz="7289" kern="1200">
          <a:solidFill>
            <a:schemeClr val="tx1"/>
          </a:solidFill>
          <a:latin typeface="+mn-lt"/>
          <a:ea typeface="+mn-ea"/>
          <a:cs typeface="+mn-cs"/>
        </a:defRPr>
      </a:lvl3pPr>
      <a:lvl4pPr marL="5554363" algn="l" defTabSz="3702909" rtl="0" eaLnBrk="1" latinLnBrk="0" hangingPunct="1">
        <a:defRPr sz="7289" kern="1200">
          <a:solidFill>
            <a:schemeClr val="tx1"/>
          </a:solidFill>
          <a:latin typeface="+mn-lt"/>
          <a:ea typeface="+mn-ea"/>
          <a:cs typeface="+mn-cs"/>
        </a:defRPr>
      </a:lvl4pPr>
      <a:lvl5pPr marL="7405817" algn="l" defTabSz="3702909" rtl="0" eaLnBrk="1" latinLnBrk="0" hangingPunct="1">
        <a:defRPr sz="7289" kern="1200">
          <a:solidFill>
            <a:schemeClr val="tx1"/>
          </a:solidFill>
          <a:latin typeface="+mn-lt"/>
          <a:ea typeface="+mn-ea"/>
          <a:cs typeface="+mn-cs"/>
        </a:defRPr>
      </a:lvl5pPr>
      <a:lvl6pPr marL="9257271" algn="l" defTabSz="3702909" rtl="0" eaLnBrk="1" latinLnBrk="0" hangingPunct="1">
        <a:defRPr sz="7289" kern="1200">
          <a:solidFill>
            <a:schemeClr val="tx1"/>
          </a:solidFill>
          <a:latin typeface="+mn-lt"/>
          <a:ea typeface="+mn-ea"/>
          <a:cs typeface="+mn-cs"/>
        </a:defRPr>
      </a:lvl6pPr>
      <a:lvl7pPr marL="11108726" algn="l" defTabSz="3702909" rtl="0" eaLnBrk="1" latinLnBrk="0" hangingPunct="1">
        <a:defRPr sz="7289" kern="1200">
          <a:solidFill>
            <a:schemeClr val="tx1"/>
          </a:solidFill>
          <a:latin typeface="+mn-lt"/>
          <a:ea typeface="+mn-ea"/>
          <a:cs typeface="+mn-cs"/>
        </a:defRPr>
      </a:lvl7pPr>
      <a:lvl8pPr marL="12960180" algn="l" defTabSz="3702909" rtl="0" eaLnBrk="1" latinLnBrk="0" hangingPunct="1">
        <a:defRPr sz="7289" kern="1200">
          <a:solidFill>
            <a:schemeClr val="tx1"/>
          </a:solidFill>
          <a:latin typeface="+mn-lt"/>
          <a:ea typeface="+mn-ea"/>
          <a:cs typeface="+mn-cs"/>
        </a:defRPr>
      </a:lvl8pPr>
      <a:lvl9pPr marL="14811634" algn="l" defTabSz="3702909" rtl="0" eaLnBrk="1" latinLnBrk="0" hangingPunct="1">
        <a:defRPr sz="72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_do_autor_principal@e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aixaDeTexto 11">
            <a:extLst>
              <a:ext uri="{FF2B5EF4-FFF2-40B4-BE49-F238E27FC236}">
                <a16:creationId xmlns:a16="http://schemas.microsoft.com/office/drawing/2014/main" id="{544854FC-B1BA-FE29-6FE9-D47077107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77" y="5146108"/>
            <a:ext cx="20594287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en-US" sz="3300" b="1" dirty="0">
                <a:latin typeface="Verdana" panose="020B0604030504040204" pitchFamily="34" charset="0"/>
              </a:rPr>
              <a:t>Inserir os nomes dos autores conforme resumo (Letra: </a:t>
            </a:r>
            <a:r>
              <a:rPr lang="pt-BR" altLang="en-US" sz="3300" b="1" dirty="0" err="1">
                <a:latin typeface="Verdana" panose="020B0604030504040204" pitchFamily="34" charset="0"/>
              </a:rPr>
              <a:t>Verdana</a:t>
            </a:r>
            <a:r>
              <a:rPr lang="pt-BR" altLang="en-US" sz="3300" b="1" dirty="0">
                <a:latin typeface="Verdana" panose="020B0604030504040204" pitchFamily="34" charset="0"/>
              </a:rPr>
              <a:t>, tamanho 33, negrito) </a:t>
            </a:r>
            <a:endParaRPr lang="pt-BR" altLang="en-US" sz="3300" dirty="0">
              <a:latin typeface="Verdana" panose="020B0604030504040204" pitchFamily="34" charset="0"/>
            </a:endParaRPr>
          </a:p>
        </p:txBody>
      </p:sp>
      <p:sp>
        <p:nvSpPr>
          <p:cNvPr id="2052" name="CaixaDeTexto 12">
            <a:extLst>
              <a:ext uri="{FF2B5EF4-FFF2-40B4-BE49-F238E27FC236}">
                <a16:creationId xmlns:a16="http://schemas.microsoft.com/office/drawing/2014/main" id="{341733DA-674D-BC52-D61C-4BD367EBF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93" y="5971169"/>
            <a:ext cx="31515586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en-US" sz="3300" i="1" dirty="0">
                <a:latin typeface="Verdana" panose="020B0604030504040204" pitchFamily="34" charset="0"/>
              </a:rPr>
              <a:t>Inserir aqui o(s) endereço(s) (Letra: </a:t>
            </a:r>
            <a:r>
              <a:rPr lang="pt-BR" altLang="en-US" sz="3300" i="1" dirty="0" err="1">
                <a:latin typeface="Verdana" panose="020B0604030504040204" pitchFamily="34" charset="0"/>
              </a:rPr>
              <a:t>Verdana</a:t>
            </a:r>
            <a:r>
              <a:rPr lang="pt-BR" altLang="en-US" sz="3300" i="1" dirty="0">
                <a:latin typeface="Verdana" panose="020B0604030504040204" pitchFamily="34" charset="0"/>
              </a:rPr>
              <a:t>, tamanho 33, itálico).</a:t>
            </a:r>
          </a:p>
          <a:p>
            <a:pPr algn="ctr" eaLnBrk="1" hangingPunct="1"/>
            <a:r>
              <a:rPr lang="pt-BR" altLang="en-US" sz="3300" i="1" dirty="0">
                <a:latin typeface="Verdana" panose="020B0604030504040204" pitchFamily="34" charset="0"/>
              </a:rPr>
              <a:t>Exemplo: 1 Universidade Federal de Alfenas, Alfenas/MG. * </a:t>
            </a:r>
            <a:r>
              <a:rPr lang="pt-BR" altLang="en-US" sz="3300" i="1" dirty="0">
                <a:latin typeface="Verdana" panose="020B0604030504040204" pitchFamily="34" charset="0"/>
                <a:hlinkClick r:id="rId3"/>
              </a:rPr>
              <a:t>email_do_autor_principal@email.com</a:t>
            </a:r>
            <a:r>
              <a:rPr lang="pt-BR" altLang="en-US" sz="3300" i="1" dirty="0">
                <a:latin typeface="Verdana" panose="020B0604030504040204" pitchFamily="34" charset="0"/>
              </a:rPr>
              <a:t> </a:t>
            </a:r>
          </a:p>
          <a:p>
            <a:pPr algn="ctr" eaLnBrk="1" hangingPunct="1"/>
            <a:r>
              <a:rPr lang="pt-BR" altLang="en-US" sz="3300" i="1" dirty="0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5" name="Retângulo com Canto Diagonal Aparado 14">
            <a:extLst>
              <a:ext uri="{FF2B5EF4-FFF2-40B4-BE49-F238E27FC236}">
                <a16:creationId xmlns:a16="http://schemas.microsoft.com/office/drawing/2014/main" id="{B47B160B-1B26-5327-6326-B573007D8E74}"/>
              </a:ext>
            </a:extLst>
          </p:cNvPr>
          <p:cNvSpPr/>
          <p:nvPr/>
        </p:nvSpPr>
        <p:spPr>
          <a:xfrm>
            <a:off x="738503" y="7636012"/>
            <a:ext cx="15106916" cy="1002842"/>
          </a:xfrm>
          <a:prstGeom prst="snip2DiagRect">
            <a:avLst/>
          </a:prstGeom>
          <a:solidFill>
            <a:srgbClr val="007B62"/>
          </a:solidFill>
          <a:ln/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bg1"/>
                </a:solidFill>
                <a:latin typeface="Verdana" pitchFamily="34" charset="0"/>
              </a:rPr>
              <a:t>INTRODUÇÃO</a:t>
            </a:r>
          </a:p>
        </p:txBody>
      </p:sp>
      <p:sp>
        <p:nvSpPr>
          <p:cNvPr id="21" name="Retângulo com Canto Diagonal Aparado 20">
            <a:extLst>
              <a:ext uri="{FF2B5EF4-FFF2-40B4-BE49-F238E27FC236}">
                <a16:creationId xmlns:a16="http://schemas.microsoft.com/office/drawing/2014/main" id="{EC28A353-CE15-7336-21CC-FF1894B12F78}"/>
              </a:ext>
            </a:extLst>
          </p:cNvPr>
          <p:cNvSpPr/>
          <p:nvPr/>
        </p:nvSpPr>
        <p:spPr>
          <a:xfrm>
            <a:off x="16772956" y="35610727"/>
            <a:ext cx="15106810" cy="231423"/>
          </a:xfrm>
          <a:prstGeom prst="snip2DiagRect">
            <a:avLst/>
          </a:prstGeom>
          <a:solidFill>
            <a:srgbClr val="007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6625"/>
          </a:p>
        </p:txBody>
      </p:sp>
      <p:sp>
        <p:nvSpPr>
          <p:cNvPr id="2061" name="CaixaDeTexto 15">
            <a:extLst>
              <a:ext uri="{FF2B5EF4-FFF2-40B4-BE49-F238E27FC236}">
                <a16:creationId xmlns:a16="http://schemas.microsoft.com/office/drawing/2014/main" id="{84ACDD56-64CC-A8D9-A190-8D02090FE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99" y="8798456"/>
            <a:ext cx="15105381" cy="3694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pt-BR" sz="3200" dirty="0">
                <a:ea typeface="Verdana" pitchFamily="34" charset="0"/>
              </a:rPr>
              <a:t>(Arial, tamanho 32, espaçamento 1,5 entre linhas).</a:t>
            </a: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endParaRPr lang="pt-BR" sz="3200" dirty="0">
              <a:ea typeface="Verdana" pitchFamily="34" charset="0"/>
            </a:endParaRP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pt-BR" sz="3200" dirty="0">
                <a:ea typeface="Verdana" pitchFamily="34" charset="0"/>
              </a:rPr>
              <a:t>Nesse espaço deve ser inserida uma breve introdução referenciada acerca da temática do trabalho, bem como uma breve descrição dos objetivos do trabalho, de acordo com o resumo aprovado.</a:t>
            </a:r>
          </a:p>
        </p:txBody>
      </p:sp>
      <p:sp>
        <p:nvSpPr>
          <p:cNvPr id="2058" name="CaixaDeTexto 19">
            <a:extLst>
              <a:ext uri="{FF2B5EF4-FFF2-40B4-BE49-F238E27FC236}">
                <a16:creationId xmlns:a16="http://schemas.microsoft.com/office/drawing/2014/main" id="{FBBA3015-5119-A997-DD9A-02DAD8B45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2953" y="36258704"/>
            <a:ext cx="1504252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14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pt-BR" sz="2400" baseline="30000" dirty="0">
                <a:latin typeface="Verdana" pitchFamily="34" charset="0"/>
              </a:rPr>
              <a:t>(Fonte </a:t>
            </a:r>
            <a:r>
              <a:rPr lang="pt-BR" sz="2400" baseline="30000" dirty="0" err="1">
                <a:latin typeface="Verdana" pitchFamily="34" charset="0"/>
              </a:rPr>
              <a:t>Verdana</a:t>
            </a:r>
            <a:r>
              <a:rPr lang="pt-BR" sz="2400" baseline="30000" dirty="0">
                <a:latin typeface="Verdana" pitchFamily="34" charset="0"/>
              </a:rPr>
              <a:t>, tamanho 24, espaçamento simples)</a:t>
            </a:r>
          </a:p>
          <a:p>
            <a:pPr>
              <a:defRPr/>
            </a:pPr>
            <a:endParaRPr lang="pt-BR" sz="2400" baseline="30000" dirty="0">
              <a:latin typeface="Verdana" pitchFamily="34" charset="0"/>
            </a:endParaRPr>
          </a:p>
          <a:p>
            <a:pPr>
              <a:defRPr/>
            </a:pPr>
            <a:r>
              <a:rPr lang="pt-BR" sz="2400" baseline="30000" dirty="0">
                <a:latin typeface="Verdana" pitchFamily="34" charset="0"/>
              </a:rPr>
              <a:t>Use esse espaço para referências seguindo as normas da ABNT.</a:t>
            </a:r>
          </a:p>
        </p:txBody>
      </p:sp>
      <p:sp>
        <p:nvSpPr>
          <p:cNvPr id="29" name="Retângulo com Canto Diagonal Aparado 28">
            <a:extLst>
              <a:ext uri="{FF2B5EF4-FFF2-40B4-BE49-F238E27FC236}">
                <a16:creationId xmlns:a16="http://schemas.microsoft.com/office/drawing/2014/main" id="{B548014E-E038-1509-EF4F-4F5A0134C098}"/>
              </a:ext>
            </a:extLst>
          </p:cNvPr>
          <p:cNvSpPr/>
          <p:nvPr/>
        </p:nvSpPr>
        <p:spPr>
          <a:xfrm>
            <a:off x="713000" y="16075757"/>
            <a:ext cx="15105382" cy="1002835"/>
          </a:xfrm>
          <a:prstGeom prst="snip2DiagRect">
            <a:avLst/>
          </a:prstGeom>
          <a:solidFill>
            <a:srgbClr val="058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960" b="1" dirty="0">
                <a:solidFill>
                  <a:schemeClr val="bg1"/>
                </a:solidFill>
                <a:latin typeface="Verdana" pitchFamily="34" charset="0"/>
              </a:rPr>
              <a:t>RESULTADOS E DISCUSSÃO</a:t>
            </a:r>
          </a:p>
        </p:txBody>
      </p:sp>
      <p:sp>
        <p:nvSpPr>
          <p:cNvPr id="33" name="Retângulo com Canto Diagonal Aparado 32">
            <a:extLst>
              <a:ext uri="{FF2B5EF4-FFF2-40B4-BE49-F238E27FC236}">
                <a16:creationId xmlns:a16="http://schemas.microsoft.com/office/drawing/2014/main" id="{379E23E6-603D-C0F3-3E2A-2E9020931A47}"/>
              </a:ext>
            </a:extLst>
          </p:cNvPr>
          <p:cNvSpPr/>
          <p:nvPr/>
        </p:nvSpPr>
        <p:spPr>
          <a:xfrm>
            <a:off x="16642959" y="30362116"/>
            <a:ext cx="15106811" cy="1002835"/>
          </a:xfrm>
          <a:prstGeom prst="snip2DiagRect">
            <a:avLst/>
          </a:prstGeom>
          <a:solidFill>
            <a:srgbClr val="007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960" b="1" dirty="0">
                <a:solidFill>
                  <a:schemeClr val="bg1"/>
                </a:solidFill>
                <a:latin typeface="Verdana" pitchFamily="34" charset="0"/>
              </a:rPr>
              <a:t>AGRADECIMENTOS</a:t>
            </a:r>
          </a:p>
        </p:txBody>
      </p:sp>
      <p:sp>
        <p:nvSpPr>
          <p:cNvPr id="6" name="CaixaDeTexto 15">
            <a:extLst>
              <a:ext uri="{FF2B5EF4-FFF2-40B4-BE49-F238E27FC236}">
                <a16:creationId xmlns:a16="http://schemas.microsoft.com/office/drawing/2014/main" id="{14BCBA7E-F24D-E470-E2BC-F259A08B6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127" y="17338312"/>
            <a:ext cx="15068292" cy="443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pt-BR" sz="3200" dirty="0">
                <a:ea typeface="Verdana" pitchFamily="34" charset="0"/>
              </a:rPr>
              <a:t>(Arial, tamanho 32, espaçamento 1,5 entre linhas).</a:t>
            </a: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endParaRPr lang="pt-BR" sz="3200" dirty="0">
              <a:ea typeface="Verdana" pitchFamily="34" charset="0"/>
            </a:endParaRP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endParaRPr lang="pt-BR" sz="3200" dirty="0">
              <a:ea typeface="Verdana" pitchFamily="34" charset="0"/>
            </a:endParaRP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pt-BR" sz="3200" dirty="0">
                <a:ea typeface="Verdana" pitchFamily="34" charset="0"/>
              </a:rPr>
              <a:t>Nesse espaço devem ser apresentados, resumidamente, os resultados mais relevantes do trabalho, bem como as discussões deles no tocante à contribuição para a área, de acordo com o resumo aprovado.</a:t>
            </a:r>
          </a:p>
        </p:txBody>
      </p:sp>
      <p:sp>
        <p:nvSpPr>
          <p:cNvPr id="7" name="Retângulo com Canto Diagonal Aparado 28">
            <a:extLst>
              <a:ext uri="{FF2B5EF4-FFF2-40B4-BE49-F238E27FC236}">
                <a16:creationId xmlns:a16="http://schemas.microsoft.com/office/drawing/2014/main" id="{BB530E4B-079B-AE34-4A8A-A66C2B833E8A}"/>
              </a:ext>
            </a:extLst>
          </p:cNvPr>
          <p:cNvSpPr/>
          <p:nvPr/>
        </p:nvSpPr>
        <p:spPr>
          <a:xfrm>
            <a:off x="16626787" y="22685120"/>
            <a:ext cx="15105382" cy="1002835"/>
          </a:xfrm>
          <a:prstGeom prst="snip2DiagRect">
            <a:avLst/>
          </a:prstGeom>
          <a:solidFill>
            <a:srgbClr val="007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960" b="1" dirty="0">
                <a:solidFill>
                  <a:schemeClr val="bg1"/>
                </a:solidFill>
                <a:latin typeface="Verdana" pitchFamily="34" charset="0"/>
              </a:rPr>
              <a:t>CONSIDERAÇÕES FINAIS</a:t>
            </a:r>
          </a:p>
        </p:txBody>
      </p:sp>
      <p:sp>
        <p:nvSpPr>
          <p:cNvPr id="8" name="CaixaDeTexto 15">
            <a:extLst>
              <a:ext uri="{FF2B5EF4-FFF2-40B4-BE49-F238E27FC236}">
                <a16:creationId xmlns:a16="http://schemas.microsoft.com/office/drawing/2014/main" id="{713BDE05-2114-43C3-72D3-45670CA6E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6787" y="23947675"/>
            <a:ext cx="14984657" cy="51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pt-BR" sz="3200" dirty="0">
                <a:ea typeface="Verdana" pitchFamily="34" charset="0"/>
              </a:rPr>
              <a:t>(Arial, tamanho 32, espaçamento 1,5 entre linhas).</a:t>
            </a: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endParaRPr lang="pt-BR" sz="3200" dirty="0">
              <a:ea typeface="Verdana" pitchFamily="34" charset="0"/>
            </a:endParaRP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endParaRPr lang="pt-BR" sz="3200" dirty="0">
              <a:ea typeface="Verdana" pitchFamily="34" charset="0"/>
            </a:endParaRP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pt-BR" sz="3200" dirty="0">
                <a:ea typeface="Verdana" pitchFamily="34" charset="0"/>
              </a:rPr>
              <a:t>Apresentar, de forma sucinta, uma avaliação do trabalho no que se refere à consecução dos objetivos. Destacar as contribuições do trabalho para a área de Ensino de Química. As considerações finais devem estar de acordo com o resumo aprovado.</a:t>
            </a:r>
          </a:p>
        </p:txBody>
      </p:sp>
      <p:sp>
        <p:nvSpPr>
          <p:cNvPr id="9" name="CaixaDeTexto 15">
            <a:extLst>
              <a:ext uri="{FF2B5EF4-FFF2-40B4-BE49-F238E27FC236}">
                <a16:creationId xmlns:a16="http://schemas.microsoft.com/office/drawing/2014/main" id="{B71DEB56-876F-3F43-EE3C-462875123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6788" y="31658069"/>
            <a:ext cx="14984658" cy="295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pt-BR" sz="3200" dirty="0">
                <a:ea typeface="Verdana" pitchFamily="34" charset="0"/>
              </a:rPr>
              <a:t>Se não for necessário, retire o item Agradecimentos!</a:t>
            </a: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pt-BR" sz="3200" dirty="0">
                <a:ea typeface="Verdana" pitchFamily="34" charset="0"/>
              </a:rPr>
              <a:t>(Fonte Arial, tamanho 32, espaçamento 1,5 entre linhas).</a:t>
            </a:r>
          </a:p>
          <a:p>
            <a:pPr indent="485946" algn="just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pt-BR" sz="3200" dirty="0">
                <a:ea typeface="Verdana" pitchFamily="34" charset="0"/>
              </a:rPr>
              <a:t>Inserir aqui agradecimentos (instituições, órgãos financiadores ou outros), podendo ser utilizada CAIXA ALTA para as siglas. 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7192767" y="1857927"/>
            <a:ext cx="188561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Inserir o título (Letra: </a:t>
            </a:r>
            <a:r>
              <a:rPr lang="pt-BR" sz="4400" b="1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pt-BR" sz="4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tamanho 44 até 60, itálico) </a:t>
            </a:r>
            <a:endParaRPr lang="pt-BR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292</Words>
  <PresentationFormat>Personalizar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2011-04-28T18:23:30Z</dcterms:created>
  <dcterms:modified xsi:type="dcterms:W3CDTF">2023-09-20T22:38:40Z</dcterms:modified>
</cp:coreProperties>
</file>