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35500"/>
    <a:srgbClr val="0F856D"/>
    <a:srgbClr val="C57DB9"/>
    <a:srgbClr val="E4D1E5"/>
    <a:srgbClr val="EB5343"/>
    <a:srgbClr val="EFCC56"/>
    <a:srgbClr val="34A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6FCA-3CB5-4684-B74F-4D4ED712AEE2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EA388-A7D7-435F-A897-6D2C70A7B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43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Em Branco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4DC0E44-BE20-6808-E65A-D7D983854B7B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F8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D85AC0E3-FEE7-E380-5B56-616867C36F4D}"/>
              </a:ext>
            </a:extLst>
          </p:cNvPr>
          <p:cNvSpPr/>
          <p:nvPr userDrawn="1"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D35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Imagem 3" descr="Logotipo, nome da empresa&#10;&#10;Descrição gerada automaticamente">
            <a:extLst>
              <a:ext uri="{FF2B5EF4-FFF2-40B4-BE49-F238E27FC236}">
                <a16:creationId xmlns:a16="http://schemas.microsoft.com/office/drawing/2014/main" id="{1D1D1BBF-C14A-E4C9-CDD4-1F4B9D869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" y="6445765"/>
            <a:ext cx="1302231" cy="390324"/>
          </a:xfrm>
          <a:prstGeom prst="rect">
            <a:avLst/>
          </a:prstGeom>
        </p:spPr>
      </p:pic>
      <p:sp>
        <p:nvSpPr>
          <p:cNvPr id="5" name="Espaço Reservado para Número de Slide 3">
            <a:extLst>
              <a:ext uri="{FF2B5EF4-FFF2-40B4-BE49-F238E27FC236}">
                <a16:creationId xmlns:a16="http://schemas.microsoft.com/office/drawing/2014/main" id="{74973619-493E-8A43-9622-C16001327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6" name="Imagem 5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BC41A158-16A0-345D-8636-8C099FD1F8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7074"/>
            <a:ext cx="12192000" cy="319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1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Em Branco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B10CC23-4526-FBEF-A46E-14C6D4B48D9C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F8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ED638A8-67D0-ACDA-8F5F-BADBBAA504EC}"/>
              </a:ext>
            </a:extLst>
          </p:cNvPr>
          <p:cNvSpPr/>
          <p:nvPr userDrawn="1"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D35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B2CB65C6-DD22-B50D-30B9-B26A591107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" y="6445765"/>
            <a:ext cx="1302231" cy="390324"/>
          </a:xfrm>
          <a:prstGeom prst="rect">
            <a:avLst/>
          </a:prstGeom>
        </p:spPr>
      </p:pic>
      <p:sp>
        <p:nvSpPr>
          <p:cNvPr id="7" name="Espaço Reservado para Número de Slide 3">
            <a:extLst>
              <a:ext uri="{FF2B5EF4-FFF2-40B4-BE49-F238E27FC236}">
                <a16:creationId xmlns:a16="http://schemas.microsoft.com/office/drawing/2014/main" id="{14BCB922-4F7B-22B1-8433-E0EFCB15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9" name="Imagem 8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FFFBCFA0-8B64-65E6-397A-41F3360B02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4524"/>
            <a:ext cx="12192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2D399358-6271-4266-BE1A-CB4904CBB4C3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F8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51598F-A391-4022-A4EA-8D8B1DAC98C8}"/>
              </a:ext>
            </a:extLst>
          </p:cNvPr>
          <p:cNvSpPr/>
          <p:nvPr userDrawn="1"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D35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0031D058-A348-2540-C047-346F77005A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" y="6445765"/>
            <a:ext cx="1302231" cy="390324"/>
          </a:xfrm>
          <a:prstGeom prst="rect">
            <a:avLst/>
          </a:prstGeom>
        </p:spPr>
      </p:pic>
      <p:sp>
        <p:nvSpPr>
          <p:cNvPr id="15" name="Espaço Reservado para Número de Slide 3">
            <a:extLst>
              <a:ext uri="{FF2B5EF4-FFF2-40B4-BE49-F238E27FC236}">
                <a16:creationId xmlns:a16="http://schemas.microsoft.com/office/drawing/2014/main" id="{88AC572C-EDD6-EF2C-E1A8-27804DFE3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3" name="Imagem 2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99467D7D-9C91-C306-6360-1788BF600F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6534"/>
            <a:ext cx="12192000" cy="319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1">
            <a:extLst>
              <a:ext uri="{FF2B5EF4-FFF2-40B4-BE49-F238E27FC236}">
                <a16:creationId xmlns:a16="http://schemas.microsoft.com/office/drawing/2014/main" id="{1D0251C1-F20B-9D8F-D049-74EC656ED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</p:spPr>
        <p:txBody>
          <a:bodyPr/>
          <a:lstStyle/>
          <a:p>
            <a:fld id="{46D4B045-1D44-4E13-9E8A-154FB0616C42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689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372F77A-CB0E-E1E2-4E07-A8AF573E0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D4B045-1D44-4E13-9E8A-154FB0616C42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3174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</Words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2021-11-10T15:38:30Z</dcterms:created>
  <dcterms:modified xsi:type="dcterms:W3CDTF">2023-09-21T00:00:52Z</dcterms:modified>
</cp:coreProperties>
</file>